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Action1.xml" ContentType="application/vnd.ms-office.inkAction+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4"/>
  </p:sldMasterIdLst>
  <p:notesMasterIdLst>
    <p:notesMasterId r:id="rId52"/>
  </p:notesMasterIdLst>
  <p:sldIdLst>
    <p:sldId id="256" r:id="rId5"/>
    <p:sldId id="257" r:id="rId6"/>
    <p:sldId id="275" r:id="rId7"/>
    <p:sldId id="284" r:id="rId8"/>
    <p:sldId id="260" r:id="rId9"/>
    <p:sldId id="262" r:id="rId10"/>
    <p:sldId id="293" r:id="rId11"/>
    <p:sldId id="259" r:id="rId12"/>
    <p:sldId id="276" r:id="rId13"/>
    <p:sldId id="277" r:id="rId14"/>
    <p:sldId id="279" r:id="rId15"/>
    <p:sldId id="283" r:id="rId16"/>
    <p:sldId id="281" r:id="rId17"/>
    <p:sldId id="282" r:id="rId18"/>
    <p:sldId id="294" r:id="rId19"/>
    <p:sldId id="263" r:id="rId20"/>
    <p:sldId id="265" r:id="rId21"/>
    <p:sldId id="290" r:id="rId22"/>
    <p:sldId id="300" r:id="rId23"/>
    <p:sldId id="266" r:id="rId24"/>
    <p:sldId id="267" r:id="rId25"/>
    <p:sldId id="268" r:id="rId26"/>
    <p:sldId id="269" r:id="rId27"/>
    <p:sldId id="295" r:id="rId28"/>
    <p:sldId id="270" r:id="rId29"/>
    <p:sldId id="271" r:id="rId30"/>
    <p:sldId id="264" r:id="rId31"/>
    <p:sldId id="272" r:id="rId32"/>
    <p:sldId id="273" r:id="rId33"/>
    <p:sldId id="289" r:id="rId34"/>
    <p:sldId id="302" r:id="rId35"/>
    <p:sldId id="301" r:id="rId36"/>
    <p:sldId id="304" r:id="rId37"/>
    <p:sldId id="303" r:id="rId38"/>
    <p:sldId id="274" r:id="rId39"/>
    <p:sldId id="296" r:id="rId40"/>
    <p:sldId id="285" r:id="rId41"/>
    <p:sldId id="286" r:id="rId42"/>
    <p:sldId id="288" r:id="rId43"/>
    <p:sldId id="305" r:id="rId44"/>
    <p:sldId id="287" r:id="rId45"/>
    <p:sldId id="292" r:id="rId46"/>
    <p:sldId id="297" r:id="rId47"/>
    <p:sldId id="298" r:id="rId48"/>
    <p:sldId id="299" r:id="rId49"/>
    <p:sldId id="306" r:id="rId50"/>
    <p:sldId id="30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g, Chuong" initials="DC" lastIdx="1" clrIdx="0">
    <p:extLst>
      <p:ext uri="{19B8F6BF-5375-455C-9EA6-DF929625EA0E}">
        <p15:presenceInfo xmlns:p15="http://schemas.microsoft.com/office/powerpoint/2012/main" userId="Dong, Chu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3BFF"/>
    <a:srgbClr val="FC88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E9C356-66E3-4A79-AADE-9E0031F22359}" v="1918" dt="2021-04-30T21:44:21.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wman, Cameron D" userId="S::cnewman35@gatech.edu::9f50bdb6-87df-42ed-963e-3626c7fca852" providerId="AD" clId="Web-{55DE6B34-F42D-48EB-81DD-2C7B4E9FC070}"/>
    <pc:docChg chg="addSld modSld">
      <pc:chgData name="Newman, Cameron D" userId="S::cnewman35@gatech.edu::9f50bdb6-87df-42ed-963e-3626c7fca852" providerId="AD" clId="Web-{55DE6B34-F42D-48EB-81DD-2C7B4E9FC070}" dt="2021-04-26T15:00:39.037" v="43"/>
      <pc:docMkLst>
        <pc:docMk/>
      </pc:docMkLst>
      <pc:sldChg chg="addSp delSp modSp modMedia addAnim">
        <pc:chgData name="Newman, Cameron D" userId="S::cnewman35@gatech.edu::9f50bdb6-87df-42ed-963e-3626c7fca852" providerId="AD" clId="Web-{55DE6B34-F42D-48EB-81DD-2C7B4E9FC070}" dt="2021-04-26T14:59:47.457" v="37"/>
        <pc:sldMkLst>
          <pc:docMk/>
          <pc:sldMk cId="2160040819" sldId="288"/>
        </pc:sldMkLst>
        <pc:spChg chg="mod">
          <ac:chgData name="Newman, Cameron D" userId="S::cnewman35@gatech.edu::9f50bdb6-87df-42ed-963e-3626c7fca852" providerId="AD" clId="Web-{55DE6B34-F42D-48EB-81DD-2C7B4E9FC070}" dt="2021-04-26T14:38:29.924" v="10" actId="20577"/>
          <ac:spMkLst>
            <pc:docMk/>
            <pc:sldMk cId="2160040819" sldId="288"/>
            <ac:spMk id="2" creationId="{AD8DAEDE-D7AA-814B-94CB-BB480225D818}"/>
          </ac:spMkLst>
        </pc:spChg>
        <pc:spChg chg="del">
          <ac:chgData name="Newman, Cameron D" userId="S::cnewman35@gatech.edu::9f50bdb6-87df-42ed-963e-3626c7fca852" providerId="AD" clId="Web-{55DE6B34-F42D-48EB-81DD-2C7B4E9FC070}" dt="2021-04-26T14:37:40.656" v="0"/>
          <ac:spMkLst>
            <pc:docMk/>
            <pc:sldMk cId="2160040819" sldId="288"/>
            <ac:spMk id="3" creationId="{DE708A7D-488D-D54E-B048-2E7E5A849962}"/>
          </ac:spMkLst>
        </pc:spChg>
        <pc:picChg chg="add mod">
          <ac:chgData name="Newman, Cameron D" userId="S::cnewman35@gatech.edu::9f50bdb6-87df-42ed-963e-3626c7fca852" providerId="AD" clId="Web-{55DE6B34-F42D-48EB-81DD-2C7B4E9FC070}" dt="2021-04-26T14:37:57.782" v="5" actId="14100"/>
          <ac:picMkLst>
            <pc:docMk/>
            <pc:sldMk cId="2160040819" sldId="288"/>
            <ac:picMk id="4" creationId="{24642941-F32F-4ADD-BE16-8690767A7632}"/>
          </ac:picMkLst>
        </pc:picChg>
        <pc:picChg chg="add mod">
          <ac:chgData name="Newman, Cameron D" userId="S::cnewman35@gatech.edu::9f50bdb6-87df-42ed-963e-3626c7fca852" providerId="AD" clId="Web-{55DE6B34-F42D-48EB-81DD-2C7B4E9FC070}" dt="2021-04-26T14:59:47.457" v="37"/>
          <ac:picMkLst>
            <pc:docMk/>
            <pc:sldMk cId="2160040819" sldId="288"/>
            <ac:picMk id="5" creationId="{F3B98E9B-0DEB-4E47-B786-DC19EFBAE3AD}"/>
          </ac:picMkLst>
        </pc:picChg>
      </pc:sldChg>
      <pc:sldChg chg="addSp modSp modMedia addAnim">
        <pc:chgData name="Newman, Cameron D" userId="S::cnewman35@gatech.edu::9f50bdb6-87df-42ed-963e-3626c7fca852" providerId="AD" clId="Web-{55DE6B34-F42D-48EB-81DD-2C7B4E9FC070}" dt="2021-04-26T15:00:39.037" v="43"/>
        <pc:sldMkLst>
          <pc:docMk/>
          <pc:sldMk cId="246871675" sldId="298"/>
        </pc:sldMkLst>
        <pc:picChg chg="add mod">
          <ac:chgData name="Newman, Cameron D" userId="S::cnewman35@gatech.edu::9f50bdb6-87df-42ed-963e-3626c7fca852" providerId="AD" clId="Web-{55DE6B34-F42D-48EB-81DD-2C7B4E9FC070}" dt="2021-04-26T15:00:39.037" v="43"/>
          <ac:picMkLst>
            <pc:docMk/>
            <pc:sldMk cId="246871675" sldId="298"/>
            <ac:picMk id="4" creationId="{2E413850-9F2E-4742-A443-542C304E2E8B}"/>
          </ac:picMkLst>
        </pc:picChg>
      </pc:sldChg>
      <pc:sldChg chg="addSp delSp modSp new modMedia addAnim">
        <pc:chgData name="Newman, Cameron D" userId="S::cnewman35@gatech.edu::9f50bdb6-87df-42ed-963e-3626c7fca852" providerId="AD" clId="Web-{55DE6B34-F42D-48EB-81DD-2C7B4E9FC070}" dt="2021-04-26T15:00:13.067" v="40"/>
        <pc:sldMkLst>
          <pc:docMk/>
          <pc:sldMk cId="1987877541" sldId="305"/>
        </pc:sldMkLst>
        <pc:spChg chg="mod">
          <ac:chgData name="Newman, Cameron D" userId="S::cnewman35@gatech.edu::9f50bdb6-87df-42ed-963e-3626c7fca852" providerId="AD" clId="Web-{55DE6B34-F42D-48EB-81DD-2C7B4E9FC070}" dt="2021-04-26T14:43:12.665" v="34" actId="20577"/>
          <ac:spMkLst>
            <pc:docMk/>
            <pc:sldMk cId="1987877541" sldId="305"/>
            <ac:spMk id="2" creationId="{A4D5174F-2B55-49C4-90AD-6B2A76E1F141}"/>
          </ac:spMkLst>
        </pc:spChg>
        <pc:spChg chg="del mod">
          <ac:chgData name="Newman, Cameron D" userId="S::cnewman35@gatech.edu::9f50bdb6-87df-42ed-963e-3626c7fca852" providerId="AD" clId="Web-{55DE6B34-F42D-48EB-81DD-2C7B4E9FC070}" dt="2021-04-26T14:42:18.304" v="13"/>
          <ac:spMkLst>
            <pc:docMk/>
            <pc:sldMk cId="1987877541" sldId="305"/>
            <ac:spMk id="3" creationId="{012BAAEB-3D49-4E0E-A397-08D501525318}"/>
          </ac:spMkLst>
        </pc:spChg>
        <pc:picChg chg="add mod">
          <ac:chgData name="Newman, Cameron D" userId="S::cnewman35@gatech.edu::9f50bdb6-87df-42ed-963e-3626c7fca852" providerId="AD" clId="Web-{55DE6B34-F42D-48EB-81DD-2C7B4E9FC070}" dt="2021-04-26T14:42:35.555" v="18" actId="14100"/>
          <ac:picMkLst>
            <pc:docMk/>
            <pc:sldMk cId="1987877541" sldId="305"/>
            <ac:picMk id="4" creationId="{5EBA33F7-88CB-41E3-BD18-327AADD9A0C7}"/>
          </ac:picMkLst>
        </pc:picChg>
        <pc:picChg chg="add mod">
          <ac:chgData name="Newman, Cameron D" userId="S::cnewman35@gatech.edu::9f50bdb6-87df-42ed-963e-3626c7fca852" providerId="AD" clId="Web-{55DE6B34-F42D-48EB-81DD-2C7B4E9FC070}" dt="2021-04-26T15:00:13.067" v="40"/>
          <ac:picMkLst>
            <pc:docMk/>
            <pc:sldMk cId="1987877541" sldId="305"/>
            <ac:picMk id="5" creationId="{F6E884DC-7871-435F-8124-70C040C4A8EC}"/>
          </ac:picMkLst>
        </pc:picChg>
      </pc:sldChg>
    </pc:docChg>
  </pc:docChgLst>
  <pc:docChgLst>
    <pc:chgData name="Tran, Quyen N" userId="S::qtran31@gatech.edu::3f440af6-d3e1-4621-8dc4-f1f65aa7c976" providerId="AD" clId="Web-{522142A9-3666-4206-85A1-D4F51308CF60}"/>
    <pc:docChg chg="modSld addMainMaster delMainMaster">
      <pc:chgData name="Tran, Quyen N" userId="S::qtran31@gatech.edu::3f440af6-d3e1-4621-8dc4-f1f65aa7c976" providerId="AD" clId="Web-{522142A9-3666-4206-85A1-D4F51308CF60}" dt="2021-04-07T20:38:04.875" v="21" actId="20577"/>
      <pc:docMkLst>
        <pc:docMk/>
      </pc:docMkLst>
      <pc:sldChg chg="addSp delSp modSp mod setBg modClrScheme chgLayout">
        <pc:chgData name="Tran, Quyen N" userId="S::qtran31@gatech.edu::3f440af6-d3e1-4621-8dc4-f1f65aa7c976" providerId="AD" clId="Web-{522142A9-3666-4206-85A1-D4F51308CF60}" dt="2021-04-07T20:38:04.875" v="21" actId="20577"/>
        <pc:sldMkLst>
          <pc:docMk/>
          <pc:sldMk cId="109857222" sldId="256"/>
        </pc:sldMkLst>
        <pc:spChg chg="mod">
          <ac:chgData name="Tran, Quyen N" userId="S::qtran31@gatech.edu::3f440af6-d3e1-4621-8dc4-f1f65aa7c976" providerId="AD" clId="Web-{522142A9-3666-4206-85A1-D4F51308CF60}" dt="2021-04-07T20:35:48.966" v="14" actId="20577"/>
          <ac:spMkLst>
            <pc:docMk/>
            <pc:sldMk cId="109857222" sldId="256"/>
            <ac:spMk id="2" creationId="{00000000-0000-0000-0000-000000000000}"/>
          </ac:spMkLst>
        </pc:spChg>
        <pc:spChg chg="mod">
          <ac:chgData name="Tran, Quyen N" userId="S::qtran31@gatech.edu::3f440af6-d3e1-4621-8dc4-f1f65aa7c976" providerId="AD" clId="Web-{522142A9-3666-4206-85A1-D4F51308CF60}" dt="2021-04-07T20:38:04.875" v="21" actId="20577"/>
          <ac:spMkLst>
            <pc:docMk/>
            <pc:sldMk cId="109857222" sldId="256"/>
            <ac:spMk id="3" creationId="{00000000-0000-0000-0000-000000000000}"/>
          </ac:spMkLst>
        </pc:spChg>
        <pc:spChg chg="add">
          <ac:chgData name="Tran, Quyen N" userId="S::qtran31@gatech.edu::3f440af6-d3e1-4621-8dc4-f1f65aa7c976" providerId="AD" clId="Web-{522142A9-3666-4206-85A1-D4F51308CF60}" dt="2021-04-07T20:35:33.044" v="2"/>
          <ac:spMkLst>
            <pc:docMk/>
            <pc:sldMk cId="109857222" sldId="256"/>
            <ac:spMk id="5" creationId="{F6375C73-EB3C-45C0-A30D-E4C719F84C78}"/>
          </ac:spMkLst>
        </pc:spChg>
        <pc:spChg chg="add">
          <ac:chgData name="Tran, Quyen N" userId="S::qtran31@gatech.edu::3f440af6-d3e1-4621-8dc4-f1f65aa7c976" providerId="AD" clId="Web-{522142A9-3666-4206-85A1-D4F51308CF60}" dt="2021-04-07T20:35:33.044" v="2"/>
          <ac:spMkLst>
            <pc:docMk/>
            <pc:sldMk cId="109857222" sldId="256"/>
            <ac:spMk id="7" creationId="{C9BD4167-80BB-41C6-8923-8BB7C287B3D3}"/>
          </ac:spMkLst>
        </pc:spChg>
        <pc:spChg chg="add del">
          <ac:chgData name="Tran, Quyen N" userId="S::qtran31@gatech.edu::3f440af6-d3e1-4621-8dc4-f1f65aa7c976" providerId="AD" clId="Web-{522142A9-3666-4206-85A1-D4F51308CF60}" dt="2021-04-07T20:35:32.919" v="1"/>
          <ac:spMkLst>
            <pc:docMk/>
            <pc:sldMk cId="109857222" sldId="256"/>
            <ac:spMk id="9" creationId="{1DB043B4-68C6-45B9-82AC-A5800EADB8DB}"/>
          </ac:spMkLst>
        </pc:spChg>
        <pc:spChg chg="add del">
          <ac:chgData name="Tran, Quyen N" userId="S::qtran31@gatech.edu::3f440af6-d3e1-4621-8dc4-f1f65aa7c976" providerId="AD" clId="Web-{522142A9-3666-4206-85A1-D4F51308CF60}" dt="2021-04-07T20:35:32.919" v="1"/>
          <ac:spMkLst>
            <pc:docMk/>
            <pc:sldMk cId="109857222" sldId="256"/>
            <ac:spMk id="11" creationId="{5337EA23-6703-4C96-9EEB-A408CBDD67BD}"/>
          </ac:spMkLst>
        </pc:spChg>
        <pc:picChg chg="add del">
          <ac:chgData name="Tran, Quyen N" userId="S::qtran31@gatech.edu::3f440af6-d3e1-4621-8dc4-f1f65aa7c976" providerId="AD" clId="Web-{522142A9-3666-4206-85A1-D4F51308CF60}" dt="2021-04-07T20:35:32.919" v="1"/>
          <ac:picMkLst>
            <pc:docMk/>
            <pc:sldMk cId="109857222" sldId="256"/>
            <ac:picMk id="4" creationId="{E834D62B-60D5-401B-85EC-B5A21F11C93A}"/>
          </ac:picMkLst>
        </pc:picChg>
        <pc:picChg chg="add">
          <ac:chgData name="Tran, Quyen N" userId="S::qtran31@gatech.edu::3f440af6-d3e1-4621-8dc4-f1f65aa7c976" providerId="AD" clId="Web-{522142A9-3666-4206-85A1-D4F51308CF60}" dt="2021-04-07T20:35:33.044" v="2"/>
          <ac:picMkLst>
            <pc:docMk/>
            <pc:sldMk cId="109857222" sldId="256"/>
            <ac:picMk id="6" creationId="{A6166E3D-FEED-4CA5-95A6-8FC4E1EA7D8F}"/>
          </ac:picMkLst>
        </pc:picChg>
      </pc:sldChg>
      <pc:sldMasterChg chg="add del addSldLayout delSldLayout">
        <pc:chgData name="Tran, Quyen N" userId="S::qtran31@gatech.edu::3f440af6-d3e1-4621-8dc4-f1f65aa7c976" providerId="AD" clId="Web-{522142A9-3666-4206-85A1-D4F51308CF60}" dt="2021-04-07T20:35:33.044" v="2"/>
        <pc:sldMasterMkLst>
          <pc:docMk/>
          <pc:sldMasterMk cId="2460954070" sldId="2147483660"/>
        </pc:sldMasterMkLst>
        <pc:sldLayoutChg chg="add del">
          <pc:chgData name="Tran, Quyen N" userId="S::qtran31@gatech.edu::3f440af6-d3e1-4621-8dc4-f1f65aa7c976" providerId="AD" clId="Web-{522142A9-3666-4206-85A1-D4F51308CF60}" dt="2021-04-07T20:35:33.044" v="2"/>
          <pc:sldLayoutMkLst>
            <pc:docMk/>
            <pc:sldMasterMk cId="2460954070" sldId="2147483660"/>
            <pc:sldLayoutMk cId="2385387890" sldId="2147483661"/>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949138452" sldId="2147483662"/>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2591524520" sldId="2147483663"/>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1203092039" sldId="2147483664"/>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3733172339" sldId="2147483665"/>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3210312558" sldId="2147483666"/>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3146388984" sldId="2147483667"/>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3171841454" sldId="2147483668"/>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1718958274" sldId="2147483669"/>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2202905451" sldId="2147483670"/>
          </pc:sldLayoutMkLst>
        </pc:sldLayoutChg>
        <pc:sldLayoutChg chg="add del">
          <pc:chgData name="Tran, Quyen N" userId="S::qtran31@gatech.edu::3f440af6-d3e1-4621-8dc4-f1f65aa7c976" providerId="AD" clId="Web-{522142A9-3666-4206-85A1-D4F51308CF60}" dt="2021-04-07T20:35:33.044" v="2"/>
          <pc:sldLayoutMkLst>
            <pc:docMk/>
            <pc:sldMasterMk cId="2460954070" sldId="2147483660"/>
            <pc:sldLayoutMk cId="3479445657" sldId="2147483671"/>
          </pc:sldLayoutMkLst>
        </pc:sldLayoutChg>
      </pc:sldMasterChg>
      <pc:sldMasterChg chg="add del addSldLayout delSldLayout">
        <pc:chgData name="Tran, Quyen N" userId="S::qtran31@gatech.edu::3f440af6-d3e1-4621-8dc4-f1f65aa7c976" providerId="AD" clId="Web-{522142A9-3666-4206-85A1-D4F51308CF60}" dt="2021-04-07T20:35:32.919" v="1"/>
        <pc:sldMasterMkLst>
          <pc:docMk/>
          <pc:sldMasterMk cId="1898896805" sldId="2147483725"/>
        </pc:sldMasterMkLst>
        <pc:sldLayoutChg chg="add del">
          <pc:chgData name="Tran, Quyen N" userId="S::qtran31@gatech.edu::3f440af6-d3e1-4621-8dc4-f1f65aa7c976" providerId="AD" clId="Web-{522142A9-3666-4206-85A1-D4F51308CF60}" dt="2021-04-07T20:35:32.919" v="1"/>
          <pc:sldLayoutMkLst>
            <pc:docMk/>
            <pc:sldMasterMk cId="1898896805" sldId="2147483725"/>
            <pc:sldLayoutMk cId="844521807" sldId="2147483714"/>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1168912452" sldId="2147483715"/>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1825505224" sldId="2147483716"/>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3056242805" sldId="2147483717"/>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3240009245" sldId="2147483718"/>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3294219299" sldId="2147483719"/>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3034238267" sldId="2147483720"/>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3678177069" sldId="2147483721"/>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2117046499" sldId="2147483722"/>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3888140284" sldId="2147483723"/>
          </pc:sldLayoutMkLst>
        </pc:sldLayoutChg>
        <pc:sldLayoutChg chg="add del">
          <pc:chgData name="Tran, Quyen N" userId="S::qtran31@gatech.edu::3f440af6-d3e1-4621-8dc4-f1f65aa7c976" providerId="AD" clId="Web-{522142A9-3666-4206-85A1-D4F51308CF60}" dt="2021-04-07T20:35:32.919" v="1"/>
          <pc:sldLayoutMkLst>
            <pc:docMk/>
            <pc:sldMasterMk cId="1898896805" sldId="2147483725"/>
            <pc:sldLayoutMk cId="4250845229" sldId="2147483724"/>
          </pc:sldLayoutMkLst>
        </pc:sldLayoutChg>
      </pc:sldMasterChg>
      <pc:sldMasterChg chg="add addSldLayout">
        <pc:chgData name="Tran, Quyen N" userId="S::qtran31@gatech.edu::3f440af6-d3e1-4621-8dc4-f1f65aa7c976" providerId="AD" clId="Web-{522142A9-3666-4206-85A1-D4F51308CF60}" dt="2021-04-07T20:35:33.044" v="2"/>
        <pc:sldMasterMkLst>
          <pc:docMk/>
          <pc:sldMasterMk cId="3722446288" sldId="2147483764"/>
        </pc:sldMasterMkLst>
        <pc:sldLayoutChg chg="add">
          <pc:chgData name="Tran, Quyen N" userId="S::qtran31@gatech.edu::3f440af6-d3e1-4621-8dc4-f1f65aa7c976" providerId="AD" clId="Web-{522142A9-3666-4206-85A1-D4F51308CF60}" dt="2021-04-07T20:35:33.044" v="2"/>
          <pc:sldLayoutMkLst>
            <pc:docMk/>
            <pc:sldMasterMk cId="3722446288" sldId="2147483764"/>
            <pc:sldLayoutMk cId="696600384" sldId="2147483753"/>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606658764" sldId="2147483754"/>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2441261004" sldId="2147483755"/>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1262930024" sldId="2147483756"/>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964112385" sldId="2147483757"/>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3456013487" sldId="2147483758"/>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2665445518" sldId="2147483759"/>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2890210276" sldId="2147483760"/>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3697274859" sldId="2147483761"/>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4030552156" sldId="2147483762"/>
          </pc:sldLayoutMkLst>
        </pc:sldLayoutChg>
        <pc:sldLayoutChg chg="add">
          <pc:chgData name="Tran, Quyen N" userId="S::qtran31@gatech.edu::3f440af6-d3e1-4621-8dc4-f1f65aa7c976" providerId="AD" clId="Web-{522142A9-3666-4206-85A1-D4F51308CF60}" dt="2021-04-07T20:35:33.044" v="2"/>
          <pc:sldLayoutMkLst>
            <pc:docMk/>
            <pc:sldMasterMk cId="3722446288" sldId="2147483764"/>
            <pc:sldLayoutMk cId="1977602214" sldId="2147483763"/>
          </pc:sldLayoutMkLst>
        </pc:sldLayoutChg>
      </pc:sldMasterChg>
    </pc:docChg>
  </pc:docChgLst>
  <pc:docChgLst>
    <pc:chgData name="Dong, Chuong" userId="S::cdong49@gatech.edu::3c9f464e-4eba-4760-a94a-c4499e979a09" providerId="AD" clId="Web-{341B3662-BC60-46D6-8D21-BD96537BF59D}"/>
    <pc:docChg chg="modSld">
      <pc:chgData name="Dong, Chuong" userId="S::cdong49@gatech.edu::3c9f464e-4eba-4760-a94a-c4499e979a09" providerId="AD" clId="Web-{341B3662-BC60-46D6-8D21-BD96537BF59D}" dt="2021-04-25T15:09:40.692" v="0" actId="1076"/>
      <pc:docMkLst>
        <pc:docMk/>
      </pc:docMkLst>
      <pc:sldChg chg="modSp">
        <pc:chgData name="Dong, Chuong" userId="S::cdong49@gatech.edu::3c9f464e-4eba-4760-a94a-c4499e979a09" providerId="AD" clId="Web-{341B3662-BC60-46D6-8D21-BD96537BF59D}" dt="2021-04-25T15:09:40.692" v="0" actId="1076"/>
        <pc:sldMkLst>
          <pc:docMk/>
          <pc:sldMk cId="2649667696" sldId="289"/>
        </pc:sldMkLst>
        <pc:picChg chg="mod">
          <ac:chgData name="Dong, Chuong" userId="S::cdong49@gatech.edu::3c9f464e-4eba-4760-a94a-c4499e979a09" providerId="AD" clId="Web-{341B3662-BC60-46D6-8D21-BD96537BF59D}" dt="2021-04-25T15:09:40.692" v="0" actId="1076"/>
          <ac:picMkLst>
            <pc:docMk/>
            <pc:sldMk cId="2649667696" sldId="289"/>
            <ac:picMk id="3" creationId="{E0914BC3-1CBD-4B45-A221-27782E5692AB}"/>
          </ac:picMkLst>
        </pc:picChg>
      </pc:sldChg>
    </pc:docChg>
  </pc:docChgLst>
  <pc:docChgLst>
    <pc:chgData name="Tran, Quyen N" userId="3f440af6-d3e1-4621-8dc4-f1f65aa7c976" providerId="ADAL" clId="{577FE455-3ACD-CE4A-A00B-3E680077F9AD}"/>
    <pc:docChg chg="undo custSel addSld delSld modSld">
      <pc:chgData name="Tran, Quyen N" userId="3f440af6-d3e1-4621-8dc4-f1f65aa7c976" providerId="ADAL" clId="{577FE455-3ACD-CE4A-A00B-3E680077F9AD}" dt="2021-04-26T20:09:03.505" v="1233"/>
      <pc:docMkLst>
        <pc:docMk/>
      </pc:docMkLst>
      <pc:sldChg chg="modSp new mod">
        <pc:chgData name="Tran, Quyen N" userId="3f440af6-d3e1-4621-8dc4-f1f65aa7c976" providerId="ADAL" clId="{577FE455-3ACD-CE4A-A00B-3E680077F9AD}" dt="2021-04-24T17:57:15.031" v="18" actId="20577"/>
        <pc:sldMkLst>
          <pc:docMk/>
          <pc:sldMk cId="2160040819" sldId="288"/>
        </pc:sldMkLst>
        <pc:spChg chg="mod">
          <ac:chgData name="Tran, Quyen N" userId="3f440af6-d3e1-4621-8dc4-f1f65aa7c976" providerId="ADAL" clId="{577FE455-3ACD-CE4A-A00B-3E680077F9AD}" dt="2021-04-24T17:57:15.031" v="18" actId="20577"/>
          <ac:spMkLst>
            <pc:docMk/>
            <pc:sldMk cId="2160040819" sldId="288"/>
            <ac:spMk id="2" creationId="{AD8DAEDE-D7AA-814B-94CB-BB480225D818}"/>
          </ac:spMkLst>
        </pc:spChg>
      </pc:sldChg>
      <pc:sldChg chg="modSp new mod">
        <pc:chgData name="Tran, Quyen N" userId="3f440af6-d3e1-4621-8dc4-f1f65aa7c976" providerId="ADAL" clId="{577FE455-3ACD-CE4A-A00B-3E680077F9AD}" dt="2021-04-26T05:29:49.490" v="1188" actId="14100"/>
        <pc:sldMkLst>
          <pc:docMk/>
          <pc:sldMk cId="2649667696" sldId="289"/>
        </pc:sldMkLst>
        <pc:spChg chg="mod">
          <ac:chgData name="Tran, Quyen N" userId="3f440af6-d3e1-4621-8dc4-f1f65aa7c976" providerId="ADAL" clId="{577FE455-3ACD-CE4A-A00B-3E680077F9AD}" dt="2021-04-24T17:57:36.309" v="39" actId="20577"/>
          <ac:spMkLst>
            <pc:docMk/>
            <pc:sldMk cId="2649667696" sldId="289"/>
            <ac:spMk id="2" creationId="{9CA3C49D-358D-D54B-B080-AC44354E41C5}"/>
          </ac:spMkLst>
        </pc:spChg>
        <pc:picChg chg="mod">
          <ac:chgData name="Tran, Quyen N" userId="3f440af6-d3e1-4621-8dc4-f1f65aa7c976" providerId="ADAL" clId="{577FE455-3ACD-CE4A-A00B-3E680077F9AD}" dt="2021-04-26T05:29:49.490" v="1188" actId="14100"/>
          <ac:picMkLst>
            <pc:docMk/>
            <pc:sldMk cId="2649667696" sldId="289"/>
            <ac:picMk id="5" creationId="{FF2DA009-BB2C-4192-9337-28ABE7E2FF15}"/>
          </ac:picMkLst>
        </pc:picChg>
      </pc:sldChg>
      <pc:sldChg chg="modSp new mod">
        <pc:chgData name="Tran, Quyen N" userId="3f440af6-d3e1-4621-8dc4-f1f65aa7c976" providerId="ADAL" clId="{577FE455-3ACD-CE4A-A00B-3E680077F9AD}" dt="2021-04-24T17:57:59.286" v="53" actId="20577"/>
        <pc:sldMkLst>
          <pc:docMk/>
          <pc:sldMk cId="94622116" sldId="290"/>
        </pc:sldMkLst>
        <pc:spChg chg="mod">
          <ac:chgData name="Tran, Quyen N" userId="3f440af6-d3e1-4621-8dc4-f1f65aa7c976" providerId="ADAL" clId="{577FE455-3ACD-CE4A-A00B-3E680077F9AD}" dt="2021-04-24T17:57:59.286" v="53" actId="20577"/>
          <ac:spMkLst>
            <pc:docMk/>
            <pc:sldMk cId="94622116" sldId="290"/>
            <ac:spMk id="2" creationId="{E2740C88-F013-D142-802A-304487BD30E8}"/>
          </ac:spMkLst>
        </pc:spChg>
      </pc:sldChg>
      <pc:sldChg chg="modSp add del mod">
        <pc:chgData name="Tran, Quyen N" userId="3f440af6-d3e1-4621-8dc4-f1f65aa7c976" providerId="ADAL" clId="{577FE455-3ACD-CE4A-A00B-3E680077F9AD}" dt="2021-04-25T19:19:06.081" v="424" actId="2696"/>
        <pc:sldMkLst>
          <pc:docMk/>
          <pc:sldMk cId="956229522" sldId="291"/>
        </pc:sldMkLst>
        <pc:spChg chg="mod">
          <ac:chgData name="Tran, Quyen N" userId="3f440af6-d3e1-4621-8dc4-f1f65aa7c976" providerId="ADAL" clId="{577FE455-3ACD-CE4A-A00B-3E680077F9AD}" dt="2021-04-24T17:58:22.598" v="63" actId="20577"/>
          <ac:spMkLst>
            <pc:docMk/>
            <pc:sldMk cId="956229522" sldId="291"/>
            <ac:spMk id="2" creationId="{E2740C88-F013-D142-802A-304487BD30E8}"/>
          </ac:spMkLst>
        </pc:spChg>
      </pc:sldChg>
      <pc:sldChg chg="addSp delSp modSp new mod modTransition modClrScheme modAnim chgLayout">
        <pc:chgData name="Tran, Quyen N" userId="3f440af6-d3e1-4621-8dc4-f1f65aa7c976" providerId="ADAL" clId="{577FE455-3ACD-CE4A-A00B-3E680077F9AD}" dt="2021-04-26T05:24:47.791" v="571"/>
        <pc:sldMkLst>
          <pc:docMk/>
          <pc:sldMk cId="3382036975" sldId="292"/>
        </pc:sldMkLst>
        <pc:spChg chg="del mod ord">
          <ac:chgData name="Tran, Quyen N" userId="3f440af6-d3e1-4621-8dc4-f1f65aa7c976" providerId="ADAL" clId="{577FE455-3ACD-CE4A-A00B-3E680077F9AD}" dt="2021-04-24T18:07:39.360" v="65" actId="700"/>
          <ac:spMkLst>
            <pc:docMk/>
            <pc:sldMk cId="3382036975" sldId="292"/>
            <ac:spMk id="2" creationId="{59F06E68-278C-CA48-B9B6-83BF4CEF82EB}"/>
          </ac:spMkLst>
        </pc:spChg>
        <pc:spChg chg="del">
          <ac:chgData name="Tran, Quyen N" userId="3f440af6-d3e1-4621-8dc4-f1f65aa7c976" providerId="ADAL" clId="{577FE455-3ACD-CE4A-A00B-3E680077F9AD}" dt="2021-04-24T18:07:39.360" v="65" actId="700"/>
          <ac:spMkLst>
            <pc:docMk/>
            <pc:sldMk cId="3382036975" sldId="292"/>
            <ac:spMk id="3" creationId="{EC5F5D91-DEAF-1149-8940-828E4124C2CA}"/>
          </ac:spMkLst>
        </pc:spChg>
        <pc:spChg chg="del mod ord">
          <ac:chgData name="Tran, Quyen N" userId="3f440af6-d3e1-4621-8dc4-f1f65aa7c976" providerId="ADAL" clId="{577FE455-3ACD-CE4A-A00B-3E680077F9AD}" dt="2021-04-24T18:07:39.360" v="65" actId="700"/>
          <ac:spMkLst>
            <pc:docMk/>
            <pc:sldMk cId="3382036975" sldId="292"/>
            <ac:spMk id="4" creationId="{FE015C55-7FDD-B64C-8F02-3F436089BAC4}"/>
          </ac:spMkLst>
        </pc:spChg>
        <pc:spChg chg="del">
          <ac:chgData name="Tran, Quyen N" userId="3f440af6-d3e1-4621-8dc4-f1f65aa7c976" providerId="ADAL" clId="{577FE455-3ACD-CE4A-A00B-3E680077F9AD}" dt="2021-04-24T18:07:39.360" v="65" actId="700"/>
          <ac:spMkLst>
            <pc:docMk/>
            <pc:sldMk cId="3382036975" sldId="292"/>
            <ac:spMk id="5" creationId="{1E2E2E9B-F28A-0945-BF4A-A0C7D1C2AE15}"/>
          </ac:spMkLst>
        </pc:spChg>
        <pc:spChg chg="del">
          <ac:chgData name="Tran, Quyen N" userId="3f440af6-d3e1-4621-8dc4-f1f65aa7c976" providerId="ADAL" clId="{577FE455-3ACD-CE4A-A00B-3E680077F9AD}" dt="2021-04-24T18:07:39.360" v="65" actId="700"/>
          <ac:spMkLst>
            <pc:docMk/>
            <pc:sldMk cId="3382036975" sldId="292"/>
            <ac:spMk id="6" creationId="{1E732F4E-E8EE-FD48-AEB4-6259DB1A5C2D}"/>
          </ac:spMkLst>
        </pc:spChg>
        <pc:spChg chg="add del mod ord">
          <ac:chgData name="Tran, Quyen N" userId="3f440af6-d3e1-4621-8dc4-f1f65aa7c976" providerId="ADAL" clId="{577FE455-3ACD-CE4A-A00B-3E680077F9AD}" dt="2021-04-24T18:10:17.705" v="213" actId="700"/>
          <ac:spMkLst>
            <pc:docMk/>
            <pc:sldMk cId="3382036975" sldId="292"/>
            <ac:spMk id="7" creationId="{A59E5C86-533C-C04A-8DD1-CE28A9DF2337}"/>
          </ac:spMkLst>
        </pc:spChg>
        <pc:spChg chg="add del mod ord">
          <ac:chgData name="Tran, Quyen N" userId="3f440af6-d3e1-4621-8dc4-f1f65aa7c976" providerId="ADAL" clId="{577FE455-3ACD-CE4A-A00B-3E680077F9AD}" dt="2021-04-24T18:10:17.705" v="213" actId="700"/>
          <ac:spMkLst>
            <pc:docMk/>
            <pc:sldMk cId="3382036975" sldId="292"/>
            <ac:spMk id="8" creationId="{F27A8A5C-7CC7-6149-8C8B-3ABA108869C6}"/>
          </ac:spMkLst>
        </pc:spChg>
        <pc:spChg chg="add mod ord">
          <ac:chgData name="Tran, Quyen N" userId="3f440af6-d3e1-4621-8dc4-f1f65aa7c976" providerId="ADAL" clId="{577FE455-3ACD-CE4A-A00B-3E680077F9AD}" dt="2021-04-24T18:10:21.186" v="220" actId="20577"/>
          <ac:spMkLst>
            <pc:docMk/>
            <pc:sldMk cId="3382036975" sldId="292"/>
            <ac:spMk id="9" creationId="{90F5187B-7DF6-D047-8F4D-18CBCB6A9836}"/>
          </ac:spMkLst>
        </pc:spChg>
        <pc:spChg chg="add mod ord">
          <ac:chgData name="Tran, Quyen N" userId="3f440af6-d3e1-4621-8dc4-f1f65aa7c976" providerId="ADAL" clId="{577FE455-3ACD-CE4A-A00B-3E680077F9AD}" dt="2021-04-24T18:10:17.705" v="213" actId="700"/>
          <ac:spMkLst>
            <pc:docMk/>
            <pc:sldMk cId="3382036975" sldId="292"/>
            <ac:spMk id="10" creationId="{B868A881-31DE-3F4C-B6F4-CCFCDAC7E4CF}"/>
          </ac:spMkLst>
        </pc:spChg>
        <pc:picChg chg="add del mod">
          <ac:chgData name="Tran, Quyen N" userId="3f440af6-d3e1-4621-8dc4-f1f65aa7c976" providerId="ADAL" clId="{577FE455-3ACD-CE4A-A00B-3E680077F9AD}" dt="2021-04-26T05:24:26.515" v="568"/>
          <ac:picMkLst>
            <pc:docMk/>
            <pc:sldMk cId="3382036975" sldId="292"/>
            <ac:picMk id="2" creationId="{10E5F124-2000-534F-B4D4-33E12EE26908}"/>
          </ac:picMkLst>
        </pc:picChg>
        <pc:picChg chg="add del mod">
          <ac:chgData name="Tran, Quyen N" userId="3f440af6-d3e1-4621-8dc4-f1f65aa7c976" providerId="ADAL" clId="{577FE455-3ACD-CE4A-A00B-3E680077F9AD}" dt="2021-04-26T05:24:39.226" v="570"/>
          <ac:picMkLst>
            <pc:docMk/>
            <pc:sldMk cId="3382036975" sldId="292"/>
            <ac:picMk id="3" creationId="{AE092FFA-3C74-204B-85C5-E00F5CD92DBD}"/>
          </ac:picMkLst>
        </pc:picChg>
        <pc:picChg chg="add mod">
          <ac:chgData name="Tran, Quyen N" userId="3f440af6-d3e1-4621-8dc4-f1f65aa7c976" providerId="ADAL" clId="{577FE455-3ACD-CE4A-A00B-3E680077F9AD}" dt="2021-04-26T05:24:47.791" v="571"/>
          <ac:picMkLst>
            <pc:docMk/>
            <pc:sldMk cId="3382036975" sldId="292"/>
            <ac:picMk id="4" creationId="{21675105-516D-B446-9257-EF46478B9305}"/>
          </ac:picMkLst>
        </pc:picChg>
      </pc:sldChg>
      <pc:sldChg chg="addSp delSp modSp new mod setBg modClrScheme chgLayout">
        <pc:chgData name="Tran, Quyen N" userId="3f440af6-d3e1-4621-8dc4-f1f65aa7c976" providerId="ADAL" clId="{577FE455-3ACD-CE4A-A00B-3E680077F9AD}" dt="2021-04-26T20:05:27.811" v="1210"/>
        <pc:sldMkLst>
          <pc:docMk/>
          <pc:sldMk cId="1206828783" sldId="293"/>
        </pc:sldMkLst>
        <pc:spChg chg="del mod ord">
          <ac:chgData name="Tran, Quyen N" userId="3f440af6-d3e1-4621-8dc4-f1f65aa7c976" providerId="ADAL" clId="{577FE455-3ACD-CE4A-A00B-3E680077F9AD}" dt="2021-04-24T18:08:04.900" v="88" actId="700"/>
          <ac:spMkLst>
            <pc:docMk/>
            <pc:sldMk cId="1206828783" sldId="293"/>
            <ac:spMk id="2" creationId="{4712007A-D3EA-7E49-96C9-5E502EAD6845}"/>
          </ac:spMkLst>
        </pc:spChg>
        <pc:spChg chg="del">
          <ac:chgData name="Tran, Quyen N" userId="3f440af6-d3e1-4621-8dc4-f1f65aa7c976" providerId="ADAL" clId="{577FE455-3ACD-CE4A-A00B-3E680077F9AD}" dt="2021-04-24T18:08:04.900" v="88" actId="700"/>
          <ac:spMkLst>
            <pc:docMk/>
            <pc:sldMk cId="1206828783" sldId="293"/>
            <ac:spMk id="3" creationId="{33B47E68-D21F-564D-9F89-6FF56A0FF2BF}"/>
          </ac:spMkLst>
        </pc:spChg>
        <pc:spChg chg="add mod ord">
          <ac:chgData name="Tran, Quyen N" userId="3f440af6-d3e1-4621-8dc4-f1f65aa7c976" providerId="ADAL" clId="{577FE455-3ACD-CE4A-A00B-3E680077F9AD}" dt="2021-04-24T18:09:03.653" v="136" actId="700"/>
          <ac:spMkLst>
            <pc:docMk/>
            <pc:sldMk cId="1206828783" sldId="293"/>
            <ac:spMk id="4" creationId="{CCEECF42-3607-244D-B4F8-702F25AB73DB}"/>
          </ac:spMkLst>
        </pc:spChg>
        <pc:spChg chg="add mod ord">
          <ac:chgData name="Tran, Quyen N" userId="3f440af6-d3e1-4621-8dc4-f1f65aa7c976" providerId="ADAL" clId="{577FE455-3ACD-CE4A-A00B-3E680077F9AD}" dt="2021-04-24T18:09:03.653" v="136" actId="700"/>
          <ac:spMkLst>
            <pc:docMk/>
            <pc:sldMk cId="1206828783" sldId="293"/>
            <ac:spMk id="5" creationId="{E986AC3B-1462-F74D-BC62-CE3EBC256E87}"/>
          </ac:spMkLst>
        </pc:spChg>
        <pc:spChg chg="add del">
          <ac:chgData name="Tran, Quyen N" userId="3f440af6-d3e1-4621-8dc4-f1f65aa7c976" providerId="ADAL" clId="{577FE455-3ACD-CE4A-A00B-3E680077F9AD}" dt="2021-04-24T18:08:33.954" v="129" actId="26606"/>
          <ac:spMkLst>
            <pc:docMk/>
            <pc:sldMk cId="1206828783" sldId="293"/>
            <ac:spMk id="9" creationId="{DA381740-063A-41A4-836D-85D14980EEF0}"/>
          </ac:spMkLst>
        </pc:spChg>
        <pc:spChg chg="add del">
          <ac:chgData name="Tran, Quyen N" userId="3f440af6-d3e1-4621-8dc4-f1f65aa7c976" providerId="ADAL" clId="{577FE455-3ACD-CE4A-A00B-3E680077F9AD}" dt="2021-04-24T18:08:33.954" v="129" actId="26606"/>
          <ac:spMkLst>
            <pc:docMk/>
            <pc:sldMk cId="1206828783" sldId="293"/>
            <ac:spMk id="11" creationId="{32D45EE4-C4F0-4F72-B1C6-39F596D138A9}"/>
          </ac:spMkLst>
        </pc:spChg>
        <pc:spChg chg="add del">
          <ac:chgData name="Tran, Quyen N" userId="3f440af6-d3e1-4621-8dc4-f1f65aa7c976" providerId="ADAL" clId="{577FE455-3ACD-CE4A-A00B-3E680077F9AD}" dt="2021-04-24T18:08:33.954" v="129" actId="26606"/>
          <ac:spMkLst>
            <pc:docMk/>
            <pc:sldMk cId="1206828783" sldId="293"/>
            <ac:spMk id="13" creationId="{8C459BAD-4279-4A9D-B0C5-662C5F5ED21F}"/>
          </ac:spMkLst>
        </pc:spChg>
        <pc:spChg chg="add del">
          <ac:chgData name="Tran, Quyen N" userId="3f440af6-d3e1-4621-8dc4-f1f65aa7c976" providerId="ADAL" clId="{577FE455-3ACD-CE4A-A00B-3E680077F9AD}" dt="2021-04-24T18:08:33.954" v="129" actId="26606"/>
          <ac:spMkLst>
            <pc:docMk/>
            <pc:sldMk cId="1206828783" sldId="293"/>
            <ac:spMk id="15" creationId="{0953BC39-9D68-40BE-BF3C-5C4EB782AF94}"/>
          </ac:spMkLst>
        </pc:spChg>
        <pc:picChg chg="add mod">
          <ac:chgData name="Tran, Quyen N" userId="3f440af6-d3e1-4621-8dc4-f1f65aa7c976" providerId="ADAL" clId="{577FE455-3ACD-CE4A-A00B-3E680077F9AD}" dt="2021-04-26T20:05:27.811" v="1210"/>
          <ac:picMkLst>
            <pc:docMk/>
            <pc:sldMk cId="1206828783" sldId="293"/>
            <ac:picMk id="2" creationId="{F743E08A-14E3-C349-A71F-BEC899758076}"/>
          </ac:picMkLst>
        </pc:picChg>
      </pc:sldChg>
      <pc:sldChg chg="addSp delSp modSp new mod modTransition modClrScheme modAnim chgLayout">
        <pc:chgData name="Tran, Quyen N" userId="3f440af6-d3e1-4621-8dc4-f1f65aa7c976" providerId="ADAL" clId="{577FE455-3ACD-CE4A-A00B-3E680077F9AD}" dt="2021-04-26T20:07:33.542" v="1229"/>
        <pc:sldMkLst>
          <pc:docMk/>
          <pc:sldMk cId="824713146" sldId="294"/>
        </pc:sldMkLst>
        <pc:spChg chg="del mod ord">
          <ac:chgData name="Tran, Quyen N" userId="3f440af6-d3e1-4621-8dc4-f1f65aa7c976" providerId="ADAL" clId="{577FE455-3ACD-CE4A-A00B-3E680077F9AD}" dt="2021-04-24T18:08:46.247" v="131" actId="700"/>
          <ac:spMkLst>
            <pc:docMk/>
            <pc:sldMk cId="824713146" sldId="294"/>
            <ac:spMk id="2" creationId="{8D1E9C12-5D38-5D4C-BED1-4724B407451B}"/>
          </ac:spMkLst>
        </pc:spChg>
        <pc:spChg chg="del mod ord">
          <ac:chgData name="Tran, Quyen N" userId="3f440af6-d3e1-4621-8dc4-f1f65aa7c976" providerId="ADAL" clId="{577FE455-3ACD-CE4A-A00B-3E680077F9AD}" dt="2021-04-24T18:08:46.247" v="131" actId="700"/>
          <ac:spMkLst>
            <pc:docMk/>
            <pc:sldMk cId="824713146" sldId="294"/>
            <ac:spMk id="3" creationId="{16F97897-B624-1D4F-8F94-FEFB17826848}"/>
          </ac:spMkLst>
        </pc:spChg>
        <pc:spChg chg="add del mod ord">
          <ac:chgData name="Tran, Quyen N" userId="3f440af6-d3e1-4621-8dc4-f1f65aa7c976" providerId="ADAL" clId="{577FE455-3ACD-CE4A-A00B-3E680077F9AD}" dt="2021-04-24T18:08:52.880" v="132" actId="700"/>
          <ac:spMkLst>
            <pc:docMk/>
            <pc:sldMk cId="824713146" sldId="294"/>
            <ac:spMk id="4" creationId="{62A58A64-C54C-4049-9871-EC1F9336E582}"/>
          </ac:spMkLst>
        </pc:spChg>
        <pc:spChg chg="add del mod ord">
          <ac:chgData name="Tran, Quyen N" userId="3f440af6-d3e1-4621-8dc4-f1f65aa7c976" providerId="ADAL" clId="{577FE455-3ACD-CE4A-A00B-3E680077F9AD}" dt="2021-04-24T18:08:52.880" v="132" actId="700"/>
          <ac:spMkLst>
            <pc:docMk/>
            <pc:sldMk cId="824713146" sldId="294"/>
            <ac:spMk id="5" creationId="{0A23AFDC-AF85-0140-9FE2-3966BD7C7FBE}"/>
          </ac:spMkLst>
        </pc:spChg>
        <pc:spChg chg="add mod ord">
          <ac:chgData name="Tran, Quyen N" userId="3f440af6-d3e1-4621-8dc4-f1f65aa7c976" providerId="ADAL" clId="{577FE455-3ACD-CE4A-A00B-3E680077F9AD}" dt="2021-04-26T20:06:28.958" v="1224" actId="20577"/>
          <ac:spMkLst>
            <pc:docMk/>
            <pc:sldMk cId="824713146" sldId="294"/>
            <ac:spMk id="6" creationId="{9B299C4E-4A5B-6645-B0A6-1EAA50C09B9A}"/>
          </ac:spMkLst>
        </pc:spChg>
        <pc:spChg chg="add mod ord">
          <ac:chgData name="Tran, Quyen N" userId="3f440af6-d3e1-4621-8dc4-f1f65aa7c976" providerId="ADAL" clId="{577FE455-3ACD-CE4A-A00B-3E680077F9AD}" dt="2021-04-24T18:08:52.880" v="132" actId="700"/>
          <ac:spMkLst>
            <pc:docMk/>
            <pc:sldMk cId="824713146" sldId="294"/>
            <ac:spMk id="7" creationId="{25672417-FE0C-3548-A33E-12E4758A048F}"/>
          </ac:spMkLst>
        </pc:spChg>
        <pc:picChg chg="add del mod">
          <ac:chgData name="Tran, Quyen N" userId="3f440af6-d3e1-4621-8dc4-f1f65aa7c976" providerId="ADAL" clId="{577FE455-3ACD-CE4A-A00B-3E680077F9AD}" dt="2021-04-26T20:07:11.866" v="1226"/>
          <ac:picMkLst>
            <pc:docMk/>
            <pc:sldMk cId="824713146" sldId="294"/>
            <ac:picMk id="2" creationId="{E12F4E74-6AED-D14F-8B9A-D6EB4901FF04}"/>
          </ac:picMkLst>
        </pc:picChg>
        <pc:picChg chg="add del mod">
          <ac:chgData name="Tran, Quyen N" userId="3f440af6-d3e1-4621-8dc4-f1f65aa7c976" providerId="ADAL" clId="{577FE455-3ACD-CE4A-A00B-3E680077F9AD}" dt="2021-04-26T20:07:22.946" v="1228"/>
          <ac:picMkLst>
            <pc:docMk/>
            <pc:sldMk cId="824713146" sldId="294"/>
            <ac:picMk id="3" creationId="{84576452-2F10-8B4A-B413-D4BE61959C45}"/>
          </ac:picMkLst>
        </pc:picChg>
        <pc:picChg chg="add mod">
          <ac:chgData name="Tran, Quyen N" userId="3f440af6-d3e1-4621-8dc4-f1f65aa7c976" providerId="ADAL" clId="{577FE455-3ACD-CE4A-A00B-3E680077F9AD}" dt="2021-04-26T20:07:33.542" v="1229"/>
          <ac:picMkLst>
            <pc:docMk/>
            <pc:sldMk cId="824713146" sldId="294"/>
            <ac:picMk id="4" creationId="{BEBA3B0C-6943-944A-8335-E5E6DE766F61}"/>
          </ac:picMkLst>
        </pc:picChg>
      </pc:sldChg>
      <pc:sldChg chg="addSp delSp modSp new mod modTransition modClrScheme modAnim chgLayout">
        <pc:chgData name="Tran, Quyen N" userId="3f440af6-d3e1-4621-8dc4-f1f65aa7c976" providerId="ADAL" clId="{577FE455-3ACD-CE4A-A00B-3E680077F9AD}" dt="2021-04-26T20:08:41.256" v="1232"/>
        <pc:sldMkLst>
          <pc:docMk/>
          <pc:sldMk cId="4219266260" sldId="295"/>
        </pc:sldMkLst>
        <pc:spChg chg="del mod ord">
          <ac:chgData name="Tran, Quyen N" userId="3f440af6-d3e1-4621-8dc4-f1f65aa7c976" providerId="ADAL" clId="{577FE455-3ACD-CE4A-A00B-3E680077F9AD}" dt="2021-04-24T18:09:14.556" v="138" actId="700"/>
          <ac:spMkLst>
            <pc:docMk/>
            <pc:sldMk cId="4219266260" sldId="295"/>
            <ac:spMk id="2" creationId="{B182CEA6-FE33-C949-8A5D-DCAE59EB0F9F}"/>
          </ac:spMkLst>
        </pc:spChg>
        <pc:spChg chg="del">
          <ac:chgData name="Tran, Quyen N" userId="3f440af6-d3e1-4621-8dc4-f1f65aa7c976" providerId="ADAL" clId="{577FE455-3ACD-CE4A-A00B-3E680077F9AD}" dt="2021-04-24T18:09:14.556" v="138" actId="700"/>
          <ac:spMkLst>
            <pc:docMk/>
            <pc:sldMk cId="4219266260" sldId="295"/>
            <ac:spMk id="3" creationId="{5B85F24F-4B21-2E4E-AF70-171CE4DEFADA}"/>
          </ac:spMkLst>
        </pc:spChg>
        <pc:spChg chg="add del mod ord">
          <ac:chgData name="Tran, Quyen N" userId="3f440af6-d3e1-4621-8dc4-f1f65aa7c976" providerId="ADAL" clId="{577FE455-3ACD-CE4A-A00B-3E680077F9AD}" dt="2021-04-24T18:09:15.998" v="139" actId="700"/>
          <ac:spMkLst>
            <pc:docMk/>
            <pc:sldMk cId="4219266260" sldId="295"/>
            <ac:spMk id="4" creationId="{0F3294BC-AC38-6649-BEE7-C47F2D5ED74F}"/>
          </ac:spMkLst>
        </pc:spChg>
        <pc:spChg chg="add mod ord">
          <ac:chgData name="Tran, Quyen N" userId="3f440af6-d3e1-4621-8dc4-f1f65aa7c976" providerId="ADAL" clId="{577FE455-3ACD-CE4A-A00B-3E680077F9AD}" dt="2021-04-24T18:09:38.339" v="183" actId="404"/>
          <ac:spMkLst>
            <pc:docMk/>
            <pc:sldMk cId="4219266260" sldId="295"/>
            <ac:spMk id="5" creationId="{74EC9E37-924E-9A46-A3C7-03DD867E67CB}"/>
          </ac:spMkLst>
        </pc:spChg>
        <pc:spChg chg="add mod ord">
          <ac:chgData name="Tran, Quyen N" userId="3f440af6-d3e1-4621-8dc4-f1f65aa7c976" providerId="ADAL" clId="{577FE455-3ACD-CE4A-A00B-3E680077F9AD}" dt="2021-04-24T18:09:15.998" v="139" actId="700"/>
          <ac:spMkLst>
            <pc:docMk/>
            <pc:sldMk cId="4219266260" sldId="295"/>
            <ac:spMk id="6" creationId="{32BAC7AD-AB1A-D341-9E8D-A635A82173FD}"/>
          </ac:spMkLst>
        </pc:spChg>
        <pc:picChg chg="add del mod">
          <ac:chgData name="Tran, Quyen N" userId="3f440af6-d3e1-4621-8dc4-f1f65aa7c976" providerId="ADAL" clId="{577FE455-3ACD-CE4A-A00B-3E680077F9AD}" dt="2021-04-26T20:08:31.643" v="1231"/>
          <ac:picMkLst>
            <pc:docMk/>
            <pc:sldMk cId="4219266260" sldId="295"/>
            <ac:picMk id="2" creationId="{29E03129-F4A4-3145-A798-3C7B003E6E9F}"/>
          </ac:picMkLst>
        </pc:picChg>
        <pc:picChg chg="add mod">
          <ac:chgData name="Tran, Quyen N" userId="3f440af6-d3e1-4621-8dc4-f1f65aa7c976" providerId="ADAL" clId="{577FE455-3ACD-CE4A-A00B-3E680077F9AD}" dt="2021-04-26T20:08:41.256" v="1232"/>
          <ac:picMkLst>
            <pc:docMk/>
            <pc:sldMk cId="4219266260" sldId="295"/>
            <ac:picMk id="3" creationId="{CA8732CD-6DD8-AC4B-9E09-CFEAB3F7EB8C}"/>
          </ac:picMkLst>
        </pc:picChg>
      </pc:sldChg>
      <pc:sldChg chg="addSp delSp modSp new mod modClrScheme chgLayout">
        <pc:chgData name="Tran, Quyen N" userId="3f440af6-d3e1-4621-8dc4-f1f65aa7c976" providerId="ADAL" clId="{577FE455-3ACD-CE4A-A00B-3E680077F9AD}" dt="2021-04-26T20:09:03.505" v="1233"/>
        <pc:sldMkLst>
          <pc:docMk/>
          <pc:sldMk cId="2910236729" sldId="296"/>
        </pc:sldMkLst>
        <pc:spChg chg="del mod ord">
          <ac:chgData name="Tran, Quyen N" userId="3f440af6-d3e1-4621-8dc4-f1f65aa7c976" providerId="ADAL" clId="{577FE455-3ACD-CE4A-A00B-3E680077F9AD}" dt="2021-04-24T18:10:03.426" v="185" actId="700"/>
          <ac:spMkLst>
            <pc:docMk/>
            <pc:sldMk cId="2910236729" sldId="296"/>
            <ac:spMk id="2" creationId="{17A49885-D9D1-6648-BD20-B1EED38123C4}"/>
          </ac:spMkLst>
        </pc:spChg>
        <pc:spChg chg="del mod ord">
          <ac:chgData name="Tran, Quyen N" userId="3f440af6-d3e1-4621-8dc4-f1f65aa7c976" providerId="ADAL" clId="{577FE455-3ACD-CE4A-A00B-3E680077F9AD}" dt="2021-04-24T18:10:03.426" v="185" actId="700"/>
          <ac:spMkLst>
            <pc:docMk/>
            <pc:sldMk cId="2910236729" sldId="296"/>
            <ac:spMk id="3" creationId="{43698685-F35D-6946-A22B-6A7E5C201E56}"/>
          </ac:spMkLst>
        </pc:spChg>
        <pc:spChg chg="add mod ord">
          <ac:chgData name="Tran, Quyen N" userId="3f440af6-d3e1-4621-8dc4-f1f65aa7c976" providerId="ADAL" clId="{577FE455-3ACD-CE4A-A00B-3E680077F9AD}" dt="2021-04-24T18:10:09.887" v="212" actId="20577"/>
          <ac:spMkLst>
            <pc:docMk/>
            <pc:sldMk cId="2910236729" sldId="296"/>
            <ac:spMk id="4" creationId="{E7F2C932-B572-5142-A5C7-E8D9B57C5D48}"/>
          </ac:spMkLst>
        </pc:spChg>
        <pc:spChg chg="add mod ord">
          <ac:chgData name="Tran, Quyen N" userId="3f440af6-d3e1-4621-8dc4-f1f65aa7c976" providerId="ADAL" clId="{577FE455-3ACD-CE4A-A00B-3E680077F9AD}" dt="2021-04-24T18:10:03.426" v="185" actId="700"/>
          <ac:spMkLst>
            <pc:docMk/>
            <pc:sldMk cId="2910236729" sldId="296"/>
            <ac:spMk id="5" creationId="{55EEB6B3-D4AF-424A-A477-9588A7A8E0A4}"/>
          </ac:spMkLst>
        </pc:spChg>
        <pc:picChg chg="add mod">
          <ac:chgData name="Tran, Quyen N" userId="3f440af6-d3e1-4621-8dc4-f1f65aa7c976" providerId="ADAL" clId="{577FE455-3ACD-CE4A-A00B-3E680077F9AD}" dt="2021-04-26T20:09:03.505" v="1233"/>
          <ac:picMkLst>
            <pc:docMk/>
            <pc:sldMk cId="2910236729" sldId="296"/>
            <ac:picMk id="2" creationId="{7768EBE7-C56F-A449-A0D9-CCEADDE4373C}"/>
          </ac:picMkLst>
        </pc:picChg>
      </pc:sldChg>
      <pc:sldChg chg="addSp delSp modSp new mod modTransition modClrScheme modAnim chgLayout modNotesTx">
        <pc:chgData name="Tran, Quyen N" userId="3f440af6-d3e1-4621-8dc4-f1f65aa7c976" providerId="ADAL" clId="{577FE455-3ACD-CE4A-A00B-3E680077F9AD}" dt="2021-04-26T05:34:12.811" v="1209" actId="20577"/>
        <pc:sldMkLst>
          <pc:docMk/>
          <pc:sldMk cId="3490455302" sldId="297"/>
        </pc:sldMkLst>
        <pc:spChg chg="del mod ord">
          <ac:chgData name="Tran, Quyen N" userId="3f440af6-d3e1-4621-8dc4-f1f65aa7c976" providerId="ADAL" clId="{577FE455-3ACD-CE4A-A00B-3E680077F9AD}" dt="2021-04-24T18:10:29.475" v="222" actId="700"/>
          <ac:spMkLst>
            <pc:docMk/>
            <pc:sldMk cId="3490455302" sldId="297"/>
            <ac:spMk id="2" creationId="{C6A49018-C3A8-EC42-983D-F153DD5A87CF}"/>
          </ac:spMkLst>
        </pc:spChg>
        <pc:spChg chg="del mod ord">
          <ac:chgData name="Tran, Quyen N" userId="3f440af6-d3e1-4621-8dc4-f1f65aa7c976" providerId="ADAL" clId="{577FE455-3ACD-CE4A-A00B-3E680077F9AD}" dt="2021-04-24T18:10:29.475" v="222" actId="700"/>
          <ac:spMkLst>
            <pc:docMk/>
            <pc:sldMk cId="3490455302" sldId="297"/>
            <ac:spMk id="3" creationId="{5E6579CF-1BE1-624C-BAF1-998ED4FA3994}"/>
          </ac:spMkLst>
        </pc:spChg>
        <pc:spChg chg="add mod ord">
          <ac:chgData name="Tran, Quyen N" userId="3f440af6-d3e1-4621-8dc4-f1f65aa7c976" providerId="ADAL" clId="{577FE455-3ACD-CE4A-A00B-3E680077F9AD}" dt="2021-04-24T18:10:41.043" v="256" actId="20577"/>
          <ac:spMkLst>
            <pc:docMk/>
            <pc:sldMk cId="3490455302" sldId="297"/>
            <ac:spMk id="4" creationId="{E8C0C46A-D30B-4349-8FD2-EF8F0BD48B4C}"/>
          </ac:spMkLst>
        </pc:spChg>
        <pc:spChg chg="add del mod ord">
          <ac:chgData name="Tran, Quyen N" userId="3f440af6-d3e1-4621-8dc4-f1f65aa7c976" providerId="ADAL" clId="{577FE455-3ACD-CE4A-A00B-3E680077F9AD}" dt="2021-04-26T05:33:05.622" v="1202" actId="1076"/>
          <ac:spMkLst>
            <pc:docMk/>
            <pc:sldMk cId="3490455302" sldId="297"/>
            <ac:spMk id="5" creationId="{D5C10B09-9531-0C4B-B7CD-DBC54C27321F}"/>
          </ac:spMkLst>
        </pc:spChg>
        <pc:graphicFrameChg chg="add mod">
          <ac:chgData name="Tran, Quyen N" userId="3f440af6-d3e1-4621-8dc4-f1f65aa7c976" providerId="ADAL" clId="{577FE455-3ACD-CE4A-A00B-3E680077F9AD}" dt="2021-04-24T18:18:49.025" v="422" actId="1076"/>
          <ac:graphicFrameMkLst>
            <pc:docMk/>
            <pc:sldMk cId="3490455302" sldId="297"/>
            <ac:graphicFrameMk id="6" creationId="{3706ECC0-8531-024F-8635-76247894FFF8}"/>
          </ac:graphicFrameMkLst>
        </pc:graphicFrameChg>
        <pc:picChg chg="add del mod">
          <ac:chgData name="Tran, Quyen N" userId="3f440af6-d3e1-4621-8dc4-f1f65aa7c976" providerId="ADAL" clId="{577FE455-3ACD-CE4A-A00B-3E680077F9AD}" dt="2021-04-26T05:33:12.134" v="1203"/>
          <ac:picMkLst>
            <pc:docMk/>
            <pc:sldMk cId="3490455302" sldId="297"/>
            <ac:picMk id="2" creationId="{B092842D-69D8-654D-A843-151AD9B30865}"/>
          </ac:picMkLst>
        </pc:picChg>
        <pc:picChg chg="add mod">
          <ac:chgData name="Tran, Quyen N" userId="3f440af6-d3e1-4621-8dc4-f1f65aa7c976" providerId="ADAL" clId="{577FE455-3ACD-CE4A-A00B-3E680077F9AD}" dt="2021-04-26T05:33:51.922" v="1204"/>
          <ac:picMkLst>
            <pc:docMk/>
            <pc:sldMk cId="3490455302" sldId="297"/>
            <ac:picMk id="3" creationId="{48CD28B3-7ED9-BF4E-8844-CD0C2D8664A1}"/>
          </ac:picMkLst>
        </pc:picChg>
      </pc:sldChg>
      <pc:sldChg chg="addSp delSp modSp new mod">
        <pc:chgData name="Tran, Quyen N" userId="3f440af6-d3e1-4621-8dc4-f1f65aa7c976" providerId="ADAL" clId="{577FE455-3ACD-CE4A-A00B-3E680077F9AD}" dt="2021-04-24T18:18:30.961" v="420" actId="207"/>
        <pc:sldMkLst>
          <pc:docMk/>
          <pc:sldMk cId="246871675" sldId="298"/>
        </pc:sldMkLst>
        <pc:spChg chg="mod">
          <ac:chgData name="Tran, Quyen N" userId="3f440af6-d3e1-4621-8dc4-f1f65aa7c976" providerId="ADAL" clId="{577FE455-3ACD-CE4A-A00B-3E680077F9AD}" dt="2021-04-24T18:16:08.260" v="382" actId="20577"/>
          <ac:spMkLst>
            <pc:docMk/>
            <pc:sldMk cId="246871675" sldId="298"/>
            <ac:spMk id="2" creationId="{76080F35-C167-2A40-AC9E-4CE274F948C5}"/>
          </ac:spMkLst>
        </pc:spChg>
        <pc:spChg chg="mod">
          <ac:chgData name="Tran, Quyen N" userId="3f440af6-d3e1-4621-8dc4-f1f65aa7c976" providerId="ADAL" clId="{577FE455-3ACD-CE4A-A00B-3E680077F9AD}" dt="2021-04-24T18:16:17.930" v="386" actId="14100"/>
          <ac:spMkLst>
            <pc:docMk/>
            <pc:sldMk cId="246871675" sldId="298"/>
            <ac:spMk id="3" creationId="{53FCAD26-F57E-C841-834D-34A9201A4D01}"/>
          </ac:spMkLst>
        </pc:spChg>
        <pc:graphicFrameChg chg="add del mod">
          <ac:chgData name="Tran, Quyen N" userId="3f440af6-d3e1-4621-8dc4-f1f65aa7c976" providerId="ADAL" clId="{577FE455-3ACD-CE4A-A00B-3E680077F9AD}" dt="2021-04-24T18:17:21.442" v="391" actId="478"/>
          <ac:graphicFrameMkLst>
            <pc:docMk/>
            <pc:sldMk cId="246871675" sldId="298"/>
            <ac:graphicFrameMk id="4" creationId="{DA8E4DE3-C29D-1E45-B72E-FBD0A02E5C88}"/>
          </ac:graphicFrameMkLst>
        </pc:graphicFrameChg>
        <pc:graphicFrameChg chg="add mod">
          <ac:chgData name="Tran, Quyen N" userId="3f440af6-d3e1-4621-8dc4-f1f65aa7c976" providerId="ADAL" clId="{577FE455-3ACD-CE4A-A00B-3E680077F9AD}" dt="2021-04-24T18:18:30.961" v="420" actId="207"/>
          <ac:graphicFrameMkLst>
            <pc:docMk/>
            <pc:sldMk cId="246871675" sldId="298"/>
            <ac:graphicFrameMk id="5" creationId="{DA8E4DE3-C29D-1E45-B72E-FBD0A02E5C88}"/>
          </ac:graphicFrameMkLst>
        </pc:graphicFrameChg>
      </pc:sldChg>
      <pc:sldChg chg="addSp delSp modSp new mod">
        <pc:chgData name="Tran, Quyen N" userId="3f440af6-d3e1-4621-8dc4-f1f65aa7c976" providerId="ADAL" clId="{577FE455-3ACD-CE4A-A00B-3E680077F9AD}" dt="2021-04-25T21:39:00.780" v="561" actId="113"/>
        <pc:sldMkLst>
          <pc:docMk/>
          <pc:sldMk cId="4175173869" sldId="299"/>
        </pc:sldMkLst>
        <pc:spChg chg="mod">
          <ac:chgData name="Tran, Quyen N" userId="3f440af6-d3e1-4621-8dc4-f1f65aa7c976" providerId="ADAL" clId="{577FE455-3ACD-CE4A-A00B-3E680077F9AD}" dt="2021-04-25T19:32:59.745" v="443" actId="20577"/>
          <ac:spMkLst>
            <pc:docMk/>
            <pc:sldMk cId="4175173869" sldId="299"/>
            <ac:spMk id="2" creationId="{57856F4F-A579-C545-B577-F42C441D0678}"/>
          </ac:spMkLst>
        </pc:spChg>
        <pc:spChg chg="mod">
          <ac:chgData name="Tran, Quyen N" userId="3f440af6-d3e1-4621-8dc4-f1f65aa7c976" providerId="ADAL" clId="{577FE455-3ACD-CE4A-A00B-3E680077F9AD}" dt="2021-04-25T19:37:18.150" v="487" actId="14100"/>
          <ac:spMkLst>
            <pc:docMk/>
            <pc:sldMk cId="4175173869" sldId="299"/>
            <ac:spMk id="3" creationId="{05031DC5-3C06-FB43-BC6D-47C61F05D7A4}"/>
          </ac:spMkLst>
        </pc:spChg>
        <pc:graphicFrameChg chg="add del mod">
          <ac:chgData name="Tran, Quyen N" userId="3f440af6-d3e1-4621-8dc4-f1f65aa7c976" providerId="ADAL" clId="{577FE455-3ACD-CE4A-A00B-3E680077F9AD}" dt="2021-04-25T21:35:43.502" v="501" actId="478"/>
          <ac:graphicFrameMkLst>
            <pc:docMk/>
            <pc:sldMk cId="4175173869" sldId="299"/>
            <ac:graphicFrameMk id="4" creationId="{3FF7739E-0075-7640-A5F3-F5C965207176}"/>
          </ac:graphicFrameMkLst>
        </pc:graphicFrameChg>
        <pc:graphicFrameChg chg="add del mod">
          <ac:chgData name="Tran, Quyen N" userId="3f440af6-d3e1-4621-8dc4-f1f65aa7c976" providerId="ADAL" clId="{577FE455-3ACD-CE4A-A00B-3E680077F9AD}" dt="2021-04-25T21:35:47.850" v="503" actId="478"/>
          <ac:graphicFrameMkLst>
            <pc:docMk/>
            <pc:sldMk cId="4175173869" sldId="299"/>
            <ac:graphicFrameMk id="5" creationId="{3FF7739E-0075-7640-A5F3-F5C965207176}"/>
          </ac:graphicFrameMkLst>
        </pc:graphicFrameChg>
        <pc:graphicFrameChg chg="add mod">
          <ac:chgData name="Tran, Quyen N" userId="3f440af6-d3e1-4621-8dc4-f1f65aa7c976" providerId="ADAL" clId="{577FE455-3ACD-CE4A-A00B-3E680077F9AD}" dt="2021-04-25T21:39:00.780" v="561" actId="113"/>
          <ac:graphicFrameMkLst>
            <pc:docMk/>
            <pc:sldMk cId="4175173869" sldId="299"/>
            <ac:graphicFrameMk id="6" creationId="{3FF7739E-0075-7640-A5F3-F5C965207176}"/>
          </ac:graphicFrameMkLst>
        </pc:graphicFrameChg>
      </pc:sldChg>
      <pc:sldChg chg="modSp mod">
        <pc:chgData name="Tran, Quyen N" userId="3f440af6-d3e1-4621-8dc4-f1f65aa7c976" providerId="ADAL" clId="{577FE455-3ACD-CE4A-A00B-3E680077F9AD}" dt="2021-04-26T05:29:54.635" v="1190" actId="14100"/>
        <pc:sldMkLst>
          <pc:docMk/>
          <pc:sldMk cId="3733902199" sldId="302"/>
        </pc:sldMkLst>
        <pc:picChg chg="mod">
          <ac:chgData name="Tran, Quyen N" userId="3f440af6-d3e1-4621-8dc4-f1f65aa7c976" providerId="ADAL" clId="{577FE455-3ACD-CE4A-A00B-3E680077F9AD}" dt="2021-04-26T05:29:54.635" v="1190" actId="14100"/>
          <ac:picMkLst>
            <pc:docMk/>
            <pc:sldMk cId="3733902199" sldId="302"/>
            <ac:picMk id="7" creationId="{D66727F2-A152-4457-8CAD-0CEDF9DCC8BB}"/>
          </ac:picMkLst>
        </pc:picChg>
      </pc:sldChg>
      <pc:sldChg chg="modSp mod">
        <pc:chgData name="Tran, Quyen N" userId="3f440af6-d3e1-4621-8dc4-f1f65aa7c976" providerId="ADAL" clId="{577FE455-3ACD-CE4A-A00B-3E680077F9AD}" dt="2021-04-26T05:30:08.307" v="1194" actId="1076"/>
        <pc:sldMkLst>
          <pc:docMk/>
          <pc:sldMk cId="4000323156" sldId="303"/>
        </pc:sldMkLst>
        <pc:picChg chg="mod">
          <ac:chgData name="Tran, Quyen N" userId="3f440af6-d3e1-4621-8dc4-f1f65aa7c976" providerId="ADAL" clId="{577FE455-3ACD-CE4A-A00B-3E680077F9AD}" dt="2021-04-26T05:30:08.307" v="1194" actId="1076"/>
          <ac:picMkLst>
            <pc:docMk/>
            <pc:sldMk cId="4000323156" sldId="303"/>
            <ac:picMk id="6" creationId="{87B9F03F-44A9-442C-852C-3FEA774CBA89}"/>
          </ac:picMkLst>
        </pc:picChg>
      </pc:sldChg>
      <pc:sldChg chg="modSp mod">
        <pc:chgData name="Tran, Quyen N" userId="3f440af6-d3e1-4621-8dc4-f1f65aa7c976" providerId="ADAL" clId="{577FE455-3ACD-CE4A-A00B-3E680077F9AD}" dt="2021-04-26T05:29:59.602" v="1192" actId="1076"/>
        <pc:sldMkLst>
          <pc:docMk/>
          <pc:sldMk cId="2872923643" sldId="304"/>
        </pc:sldMkLst>
        <pc:picChg chg="mod">
          <ac:chgData name="Tran, Quyen N" userId="3f440af6-d3e1-4621-8dc4-f1f65aa7c976" providerId="ADAL" clId="{577FE455-3ACD-CE4A-A00B-3E680077F9AD}" dt="2021-04-26T05:29:59.602" v="1192" actId="1076"/>
          <ac:picMkLst>
            <pc:docMk/>
            <pc:sldMk cId="2872923643" sldId="304"/>
            <ac:picMk id="7" creationId="{2B4B2844-BE0E-4053-95D2-FC1C28391710}"/>
          </ac:picMkLst>
        </pc:picChg>
      </pc:sldChg>
    </pc:docChg>
  </pc:docChgLst>
  <pc:docChgLst>
    <pc:chgData name="Dong, Chuong" userId="S::cdong49@gatech.edu::3c9f464e-4eba-4760-a94a-c4499e979a09" providerId="AD" clId="Web-{EC7721A1-FEC7-4BB4-B893-81DC08009F96}"/>
    <pc:docChg chg="modSld">
      <pc:chgData name="Dong, Chuong" userId="S::cdong49@gatech.edu::3c9f464e-4eba-4760-a94a-c4499e979a09" providerId="AD" clId="Web-{EC7721A1-FEC7-4BB4-B893-81DC08009F96}" dt="2021-04-24T22:34:34.924" v="1" actId="20577"/>
      <pc:docMkLst>
        <pc:docMk/>
      </pc:docMkLst>
      <pc:sldChg chg="modSp">
        <pc:chgData name="Dong, Chuong" userId="S::cdong49@gatech.edu::3c9f464e-4eba-4760-a94a-c4499e979a09" providerId="AD" clId="Web-{EC7721A1-FEC7-4BB4-B893-81DC08009F96}" dt="2021-04-24T22:34:34.924" v="1" actId="20577"/>
        <pc:sldMkLst>
          <pc:docMk/>
          <pc:sldMk cId="3490455302" sldId="297"/>
        </pc:sldMkLst>
        <pc:spChg chg="mod">
          <ac:chgData name="Dong, Chuong" userId="S::cdong49@gatech.edu::3c9f464e-4eba-4760-a94a-c4499e979a09" providerId="AD" clId="Web-{EC7721A1-FEC7-4BB4-B893-81DC08009F96}" dt="2021-04-24T22:34:34.924" v="1" actId="20577"/>
          <ac:spMkLst>
            <pc:docMk/>
            <pc:sldMk cId="3490455302" sldId="297"/>
            <ac:spMk id="5" creationId="{D5C10B09-9531-0C4B-B7CD-DBC54C27321F}"/>
          </ac:spMkLst>
        </pc:spChg>
      </pc:sldChg>
    </pc:docChg>
  </pc:docChgLst>
  <pc:docChgLst>
    <pc:chgData name="Dong, Chuong" userId="S::cdong49@gatech.edu::3c9f464e-4eba-4760-a94a-c4499e979a09" providerId="AD" clId="Web-{24563B59-D0B7-4BEF-92F3-A8BD4FECE2EB}"/>
    <pc:docChg chg="modSld">
      <pc:chgData name="Dong, Chuong" userId="S::cdong49@gatech.edu::3c9f464e-4eba-4760-a94a-c4499e979a09" providerId="AD" clId="Web-{24563B59-D0B7-4BEF-92F3-A8BD4FECE2EB}" dt="2021-04-12T18:05:34.890" v="0" actId="20577"/>
      <pc:docMkLst>
        <pc:docMk/>
      </pc:docMkLst>
      <pc:sldChg chg="modSp">
        <pc:chgData name="Dong, Chuong" userId="S::cdong49@gatech.edu::3c9f464e-4eba-4760-a94a-c4499e979a09" providerId="AD" clId="Web-{24563B59-D0B7-4BEF-92F3-A8BD4FECE2EB}" dt="2021-04-12T18:05:34.890" v="0" actId="20577"/>
        <pc:sldMkLst>
          <pc:docMk/>
          <pc:sldMk cId="203077483" sldId="257"/>
        </pc:sldMkLst>
        <pc:spChg chg="mod">
          <ac:chgData name="Dong, Chuong" userId="S::cdong49@gatech.edu::3c9f464e-4eba-4760-a94a-c4499e979a09" providerId="AD" clId="Web-{24563B59-D0B7-4BEF-92F3-A8BD4FECE2EB}" dt="2021-04-12T18:05:34.890" v="0" actId="20577"/>
          <ac:spMkLst>
            <pc:docMk/>
            <pc:sldMk cId="203077483" sldId="257"/>
            <ac:spMk id="2" creationId="{CBAB3C10-0A98-0949-A7E3-35543E8224BA}"/>
          </ac:spMkLst>
        </pc:spChg>
      </pc:sldChg>
    </pc:docChg>
  </pc:docChgLst>
  <pc:docChgLst>
    <pc:chgData name="Newman, Cameron D" userId="S::cnewman35@gatech.edu::9f50bdb6-87df-42ed-963e-3626c7fca852" providerId="AD" clId="Web-{859835BA-4EEF-4871-A9B3-EB5ED215E3EF}"/>
    <pc:docChg chg="modSld">
      <pc:chgData name="Newman, Cameron D" userId="S::cnewman35@gatech.edu::9f50bdb6-87df-42ed-963e-3626c7fca852" providerId="AD" clId="Web-{859835BA-4EEF-4871-A9B3-EB5ED215E3EF}" dt="2021-04-14T12:32:46.419" v="5" actId="1076"/>
      <pc:docMkLst>
        <pc:docMk/>
      </pc:docMkLst>
      <pc:sldChg chg="addSp modSp modMedia addAnim">
        <pc:chgData name="Newman, Cameron D" userId="S::cnewman35@gatech.edu::9f50bdb6-87df-42ed-963e-3626c7fca852" providerId="AD" clId="Web-{859835BA-4EEF-4871-A9B3-EB5ED215E3EF}" dt="2021-04-14T12:32:02.088" v="1" actId="1076"/>
        <pc:sldMkLst>
          <pc:docMk/>
          <pc:sldMk cId="3674974647" sldId="285"/>
        </pc:sldMkLst>
        <pc:picChg chg="add mod">
          <ac:chgData name="Newman, Cameron D" userId="S::cnewman35@gatech.edu::9f50bdb6-87df-42ed-963e-3626c7fca852" providerId="AD" clId="Web-{859835BA-4EEF-4871-A9B3-EB5ED215E3EF}" dt="2021-04-14T12:32:02.088" v="1" actId="1076"/>
          <ac:picMkLst>
            <pc:docMk/>
            <pc:sldMk cId="3674974647" sldId="285"/>
            <ac:picMk id="3" creationId="{B9524B32-695C-4D45-A083-AF377E15DC0A}"/>
          </ac:picMkLst>
        </pc:picChg>
      </pc:sldChg>
      <pc:sldChg chg="addSp modSp modMedia addAnim">
        <pc:chgData name="Newman, Cameron D" userId="S::cnewman35@gatech.edu::9f50bdb6-87df-42ed-963e-3626c7fca852" providerId="AD" clId="Web-{859835BA-4EEF-4871-A9B3-EB5ED215E3EF}" dt="2021-04-14T12:32:27.418" v="3" actId="1076"/>
        <pc:sldMkLst>
          <pc:docMk/>
          <pc:sldMk cId="3685967524" sldId="286"/>
        </pc:sldMkLst>
        <pc:picChg chg="add mod">
          <ac:chgData name="Newman, Cameron D" userId="S::cnewman35@gatech.edu::9f50bdb6-87df-42ed-963e-3626c7fca852" providerId="AD" clId="Web-{859835BA-4EEF-4871-A9B3-EB5ED215E3EF}" dt="2021-04-14T12:32:27.418" v="3" actId="1076"/>
          <ac:picMkLst>
            <pc:docMk/>
            <pc:sldMk cId="3685967524" sldId="286"/>
            <ac:picMk id="4" creationId="{A3B23566-BA73-4786-9B68-2471F7F50C61}"/>
          </ac:picMkLst>
        </pc:picChg>
      </pc:sldChg>
      <pc:sldChg chg="addSp modSp modMedia addAnim">
        <pc:chgData name="Newman, Cameron D" userId="S::cnewman35@gatech.edu::9f50bdb6-87df-42ed-963e-3626c7fca852" providerId="AD" clId="Web-{859835BA-4EEF-4871-A9B3-EB5ED215E3EF}" dt="2021-04-14T12:32:46.419" v="5" actId="1076"/>
        <pc:sldMkLst>
          <pc:docMk/>
          <pc:sldMk cId="3405850646" sldId="287"/>
        </pc:sldMkLst>
        <pc:picChg chg="add mod">
          <ac:chgData name="Newman, Cameron D" userId="S::cnewman35@gatech.edu::9f50bdb6-87df-42ed-963e-3626c7fca852" providerId="AD" clId="Web-{859835BA-4EEF-4871-A9B3-EB5ED215E3EF}" dt="2021-04-14T12:32:46.419" v="5" actId="1076"/>
          <ac:picMkLst>
            <pc:docMk/>
            <pc:sldMk cId="3405850646" sldId="287"/>
            <ac:picMk id="8" creationId="{E6F99CE7-5F41-4263-AED0-D92D787B8499}"/>
          </ac:picMkLst>
        </pc:picChg>
      </pc:sldChg>
    </pc:docChg>
  </pc:docChgLst>
  <pc:docChgLst>
    <pc:chgData name="Newman, Cameron D" userId="S::cnewman35@gatech.edu::9f50bdb6-87df-42ed-963e-3626c7fca852" providerId="AD" clId="Web-{AE591901-3063-43EF-A891-D6DFD9A97643}"/>
    <pc:docChg chg="addSld modSld">
      <pc:chgData name="Newman, Cameron D" userId="S::cnewman35@gatech.edu::9f50bdb6-87df-42ed-963e-3626c7fca852" providerId="AD" clId="Web-{AE591901-3063-43EF-A891-D6DFD9A97643}" dt="2021-04-14T11:49:55.176" v="909" actId="20577"/>
      <pc:docMkLst>
        <pc:docMk/>
      </pc:docMkLst>
      <pc:sldChg chg="addSp delSp modSp new">
        <pc:chgData name="Newman, Cameron D" userId="S::cnewman35@gatech.edu::9f50bdb6-87df-42ed-963e-3626c7fca852" providerId="AD" clId="Web-{AE591901-3063-43EF-A891-D6DFD9A97643}" dt="2021-04-14T11:09:02.793" v="573"/>
        <pc:sldMkLst>
          <pc:docMk/>
          <pc:sldMk cId="3674974647" sldId="285"/>
        </pc:sldMkLst>
        <pc:spChg chg="mod">
          <ac:chgData name="Newman, Cameron D" userId="S::cnewman35@gatech.edu::9f50bdb6-87df-42ed-963e-3626c7fca852" providerId="AD" clId="Web-{AE591901-3063-43EF-A891-D6DFD9A97643}" dt="2021-04-14T10:25:13.268" v="4" actId="20577"/>
          <ac:spMkLst>
            <pc:docMk/>
            <pc:sldMk cId="3674974647" sldId="285"/>
            <ac:spMk id="2" creationId="{5E5E6C16-80F4-49CA-B318-FF30495B93A2}"/>
          </ac:spMkLst>
        </pc:spChg>
        <pc:spChg chg="del mod">
          <ac:chgData name="Newman, Cameron D" userId="S::cnewman35@gatech.edu::9f50bdb6-87df-42ed-963e-3626c7fca852" providerId="AD" clId="Web-{AE591901-3063-43EF-A891-D6DFD9A97643}" dt="2021-04-14T10:25:46.285" v="10"/>
          <ac:spMkLst>
            <pc:docMk/>
            <pc:sldMk cId="3674974647" sldId="285"/>
            <ac:spMk id="3" creationId="{249F1D3B-DAD7-4C87-A00B-7113DB22D233}"/>
          </ac:spMkLst>
        </pc:spChg>
        <pc:spChg chg="add mod">
          <ac:chgData name="Newman, Cameron D" userId="S::cnewman35@gatech.edu::9f50bdb6-87df-42ed-963e-3626c7fca852" providerId="AD" clId="Web-{AE591901-3063-43EF-A891-D6DFD9A97643}" dt="2021-04-14T10:27:07.365" v="25" actId="1076"/>
          <ac:spMkLst>
            <pc:docMk/>
            <pc:sldMk cId="3674974647" sldId="285"/>
            <ac:spMk id="4" creationId="{C172ACF2-1EB7-4AEE-8BEB-CD0C4AD5342F}"/>
          </ac:spMkLst>
        </pc:spChg>
        <pc:spChg chg="add mod">
          <ac:chgData name="Newman, Cameron D" userId="S::cnewman35@gatech.edu::9f50bdb6-87df-42ed-963e-3626c7fca852" providerId="AD" clId="Web-{AE591901-3063-43EF-A891-D6DFD9A97643}" dt="2021-04-14T10:50:23.227" v="350" actId="20577"/>
          <ac:spMkLst>
            <pc:docMk/>
            <pc:sldMk cId="3674974647" sldId="285"/>
            <ac:spMk id="5" creationId="{0D062D46-FDD0-483F-B81B-017B9568FA1B}"/>
          </ac:spMkLst>
        </pc:spChg>
        <pc:spChg chg="add mod">
          <ac:chgData name="Newman, Cameron D" userId="S::cnewman35@gatech.edu::9f50bdb6-87df-42ed-963e-3626c7fca852" providerId="AD" clId="Web-{AE591901-3063-43EF-A891-D6DFD9A97643}" dt="2021-04-14T10:32:18.500" v="117" actId="14100"/>
          <ac:spMkLst>
            <pc:docMk/>
            <pc:sldMk cId="3674974647" sldId="285"/>
            <ac:spMk id="6" creationId="{28F217A6-AFB8-4723-B9EF-60B3213028F2}"/>
          </ac:spMkLst>
        </pc:spChg>
        <pc:spChg chg="add mod">
          <ac:chgData name="Newman, Cameron D" userId="S::cnewman35@gatech.edu::9f50bdb6-87df-42ed-963e-3626c7fca852" providerId="AD" clId="Web-{AE591901-3063-43EF-A891-D6DFD9A97643}" dt="2021-04-14T10:37:49.917" v="196" actId="20577"/>
          <ac:spMkLst>
            <pc:docMk/>
            <pc:sldMk cId="3674974647" sldId="285"/>
            <ac:spMk id="7" creationId="{D3CC2607-EBD1-49F6-A665-684150B5446F}"/>
          </ac:spMkLst>
        </pc:spChg>
        <pc:spChg chg="add mod">
          <ac:chgData name="Newman, Cameron D" userId="S::cnewman35@gatech.edu::9f50bdb6-87df-42ed-963e-3626c7fca852" providerId="AD" clId="Web-{AE591901-3063-43EF-A891-D6DFD9A97643}" dt="2021-04-14T10:32:37.907" v="120" actId="14100"/>
          <ac:spMkLst>
            <pc:docMk/>
            <pc:sldMk cId="3674974647" sldId="285"/>
            <ac:spMk id="8" creationId="{58923164-8DE9-476B-8CF9-E4B5AE95F31E}"/>
          </ac:spMkLst>
        </pc:spChg>
        <pc:spChg chg="add mod">
          <ac:chgData name="Newman, Cameron D" userId="S::cnewman35@gatech.edu::9f50bdb6-87df-42ed-963e-3626c7fca852" providerId="AD" clId="Web-{AE591901-3063-43EF-A891-D6DFD9A97643}" dt="2021-04-14T10:45:50.500" v="296" actId="1076"/>
          <ac:spMkLst>
            <pc:docMk/>
            <pc:sldMk cId="3674974647" sldId="285"/>
            <ac:spMk id="9" creationId="{814B9EB2-5877-419A-98D7-B4C4D72451A5}"/>
          </ac:spMkLst>
        </pc:spChg>
        <pc:spChg chg="add mod">
          <ac:chgData name="Newman, Cameron D" userId="S::cnewman35@gatech.edu::9f50bdb6-87df-42ed-963e-3626c7fca852" providerId="AD" clId="Web-{AE591901-3063-43EF-A891-D6DFD9A97643}" dt="2021-04-14T10:34:22.691" v="142" actId="1076"/>
          <ac:spMkLst>
            <pc:docMk/>
            <pc:sldMk cId="3674974647" sldId="285"/>
            <ac:spMk id="10" creationId="{1A8510BE-0E6D-41C3-A301-8407251A0891}"/>
          </ac:spMkLst>
        </pc:spChg>
        <pc:spChg chg="add mod">
          <ac:chgData name="Newman, Cameron D" userId="S::cnewman35@gatech.edu::9f50bdb6-87df-42ed-963e-3626c7fca852" providerId="AD" clId="Web-{AE591901-3063-43EF-A891-D6DFD9A97643}" dt="2021-04-14T10:57:50.803" v="457" actId="14100"/>
          <ac:spMkLst>
            <pc:docMk/>
            <pc:sldMk cId="3674974647" sldId="285"/>
            <ac:spMk id="11" creationId="{D98829F2-8365-4A6E-B7CE-493B999C62BF}"/>
          </ac:spMkLst>
        </pc:spChg>
        <pc:spChg chg="add mod">
          <ac:chgData name="Newman, Cameron D" userId="S::cnewman35@gatech.edu::9f50bdb6-87df-42ed-963e-3626c7fca852" providerId="AD" clId="Web-{AE591901-3063-43EF-A891-D6DFD9A97643}" dt="2021-04-14T10:57:53.663" v="458" actId="14100"/>
          <ac:spMkLst>
            <pc:docMk/>
            <pc:sldMk cId="3674974647" sldId="285"/>
            <ac:spMk id="12" creationId="{427F3824-7963-4E51-850D-CAC9A25785ED}"/>
          </ac:spMkLst>
        </pc:spChg>
        <pc:spChg chg="add mod">
          <ac:chgData name="Newman, Cameron D" userId="S::cnewman35@gatech.edu::9f50bdb6-87df-42ed-963e-3626c7fca852" providerId="AD" clId="Web-{AE591901-3063-43EF-A891-D6DFD9A97643}" dt="2021-04-14T10:57:56.085" v="459" actId="14100"/>
          <ac:spMkLst>
            <pc:docMk/>
            <pc:sldMk cId="3674974647" sldId="285"/>
            <ac:spMk id="13" creationId="{BC83C6FC-E33D-42C6-BB20-79AC98CCB5F4}"/>
          </ac:spMkLst>
        </pc:spChg>
        <pc:spChg chg="add mod">
          <ac:chgData name="Newman, Cameron D" userId="S::cnewman35@gatech.edu::9f50bdb6-87df-42ed-963e-3626c7fca852" providerId="AD" clId="Web-{AE591901-3063-43EF-A891-D6DFD9A97643}" dt="2021-04-14T10:57:59.007" v="460" actId="14100"/>
          <ac:spMkLst>
            <pc:docMk/>
            <pc:sldMk cId="3674974647" sldId="285"/>
            <ac:spMk id="14" creationId="{220FCEC9-33DA-4598-8A56-745145244B1A}"/>
          </ac:spMkLst>
        </pc:spChg>
        <pc:spChg chg="add mod">
          <ac:chgData name="Newman, Cameron D" userId="S::cnewman35@gatech.edu::9f50bdb6-87df-42ed-963e-3626c7fca852" providerId="AD" clId="Web-{AE591901-3063-43EF-A891-D6DFD9A97643}" dt="2021-04-14T10:41:21.709" v="243" actId="1076"/>
          <ac:spMkLst>
            <pc:docMk/>
            <pc:sldMk cId="3674974647" sldId="285"/>
            <ac:spMk id="15" creationId="{496F117B-752F-4951-9DCF-870E176019AA}"/>
          </ac:spMkLst>
        </pc:spChg>
        <pc:spChg chg="add mod">
          <ac:chgData name="Newman, Cameron D" userId="S::cnewman35@gatech.edu::9f50bdb6-87df-42ed-963e-3626c7fca852" providerId="AD" clId="Web-{AE591901-3063-43EF-A891-D6DFD9A97643}" dt="2021-04-14T10:51:18.979" v="371" actId="14100"/>
          <ac:spMkLst>
            <pc:docMk/>
            <pc:sldMk cId="3674974647" sldId="285"/>
            <ac:spMk id="16" creationId="{C409087A-42DD-42A2-AEFB-8DAEF6D48317}"/>
          </ac:spMkLst>
        </pc:spChg>
        <pc:spChg chg="add mod">
          <ac:chgData name="Newman, Cameron D" userId="S::cnewman35@gatech.edu::9f50bdb6-87df-42ed-963e-3626c7fca852" providerId="AD" clId="Web-{AE591901-3063-43EF-A891-D6DFD9A97643}" dt="2021-04-14T11:03:42.377" v="521" actId="1076"/>
          <ac:spMkLst>
            <pc:docMk/>
            <pc:sldMk cId="3674974647" sldId="285"/>
            <ac:spMk id="17" creationId="{C6716B86-466D-4E9B-B52D-DE5307ED4371}"/>
          </ac:spMkLst>
        </pc:spChg>
        <pc:spChg chg="add mod">
          <ac:chgData name="Newman, Cameron D" userId="S::cnewman35@gatech.edu::9f50bdb6-87df-42ed-963e-3626c7fca852" providerId="AD" clId="Web-{AE591901-3063-43EF-A891-D6DFD9A97643}" dt="2021-04-14T10:59:58.510" v="485" actId="1076"/>
          <ac:spMkLst>
            <pc:docMk/>
            <pc:sldMk cId="3674974647" sldId="285"/>
            <ac:spMk id="18" creationId="{FD4FFF04-9E47-4457-8A72-EF9C7F5EDCCF}"/>
          </ac:spMkLst>
        </pc:spChg>
        <pc:spChg chg="add mod">
          <ac:chgData name="Newman, Cameron D" userId="S::cnewman35@gatech.edu::9f50bdb6-87df-42ed-963e-3626c7fca852" providerId="AD" clId="Web-{AE591901-3063-43EF-A891-D6DFD9A97643}" dt="2021-04-14T10:58:05.694" v="462" actId="14100"/>
          <ac:spMkLst>
            <pc:docMk/>
            <pc:sldMk cId="3674974647" sldId="285"/>
            <ac:spMk id="19" creationId="{4B8940BE-EE68-40DF-A30F-C2F74D5E19BF}"/>
          </ac:spMkLst>
        </pc:spChg>
        <pc:spChg chg="add mod">
          <ac:chgData name="Newman, Cameron D" userId="S::cnewman35@gatech.edu::9f50bdb6-87df-42ed-963e-3626c7fca852" providerId="AD" clId="Web-{AE591901-3063-43EF-A891-D6DFD9A97643}" dt="2021-04-14T10:58:09.447" v="463" actId="14100"/>
          <ac:spMkLst>
            <pc:docMk/>
            <pc:sldMk cId="3674974647" sldId="285"/>
            <ac:spMk id="20" creationId="{2406E39F-90C7-464C-A641-61B4A43972F2}"/>
          </ac:spMkLst>
        </pc:spChg>
        <pc:spChg chg="add mod">
          <ac:chgData name="Newman, Cameron D" userId="S::cnewman35@gatech.edu::9f50bdb6-87df-42ed-963e-3626c7fca852" providerId="AD" clId="Web-{AE591901-3063-43EF-A891-D6DFD9A97643}" dt="2021-04-14T10:49:42.601" v="335" actId="1076"/>
          <ac:spMkLst>
            <pc:docMk/>
            <pc:sldMk cId="3674974647" sldId="285"/>
            <ac:spMk id="21" creationId="{2EFA4451-CE9B-477C-8932-82F294C2C5C9}"/>
          </ac:spMkLst>
        </pc:spChg>
        <pc:spChg chg="add mod">
          <ac:chgData name="Newman, Cameron D" userId="S::cnewman35@gatech.edu::9f50bdb6-87df-42ed-963e-3626c7fca852" providerId="AD" clId="Web-{AE591901-3063-43EF-A891-D6DFD9A97643}" dt="2021-04-14T11:00:56.122" v="492" actId="1076"/>
          <ac:spMkLst>
            <pc:docMk/>
            <pc:sldMk cId="3674974647" sldId="285"/>
            <ac:spMk id="22" creationId="{E6CFDE7E-84F4-410D-A340-289B5CC539B5}"/>
          </ac:spMkLst>
        </pc:spChg>
        <pc:spChg chg="add mod">
          <ac:chgData name="Newman, Cameron D" userId="S::cnewman35@gatech.edu::9f50bdb6-87df-42ed-963e-3626c7fca852" providerId="AD" clId="Web-{AE591901-3063-43EF-A891-D6DFD9A97643}" dt="2021-04-14T11:00:48.684" v="491" actId="1076"/>
          <ac:spMkLst>
            <pc:docMk/>
            <pc:sldMk cId="3674974647" sldId="285"/>
            <ac:spMk id="23" creationId="{4469832E-9FD0-49D6-B259-5834E3B3FD58}"/>
          </ac:spMkLst>
        </pc:spChg>
        <pc:spChg chg="add mod">
          <ac:chgData name="Newman, Cameron D" userId="S::cnewman35@gatech.edu::9f50bdb6-87df-42ed-963e-3626c7fca852" providerId="AD" clId="Web-{AE591901-3063-43EF-A891-D6DFD9A97643}" dt="2021-04-14T11:03:52.893" v="523" actId="1076"/>
          <ac:spMkLst>
            <pc:docMk/>
            <pc:sldMk cId="3674974647" sldId="285"/>
            <ac:spMk id="24" creationId="{A39A58B2-2110-4543-8AEC-1BA6A5B03506}"/>
          </ac:spMkLst>
        </pc:spChg>
        <pc:spChg chg="add mod">
          <ac:chgData name="Newman, Cameron D" userId="S::cnewman35@gatech.edu::9f50bdb6-87df-42ed-963e-3626c7fca852" providerId="AD" clId="Web-{AE591901-3063-43EF-A891-D6DFD9A97643}" dt="2021-04-14T11:04:28.347" v="531" actId="1076"/>
          <ac:spMkLst>
            <pc:docMk/>
            <pc:sldMk cId="3674974647" sldId="285"/>
            <ac:spMk id="25" creationId="{5BCA9988-1E8B-45C5-BE4F-CC38914663C5}"/>
          </ac:spMkLst>
        </pc:spChg>
        <pc:spChg chg="add mod">
          <ac:chgData name="Newman, Cameron D" userId="S::cnewman35@gatech.edu::9f50bdb6-87df-42ed-963e-3626c7fca852" providerId="AD" clId="Web-{AE591901-3063-43EF-A891-D6DFD9A97643}" dt="2021-04-14T10:57:47.553" v="456" actId="1076"/>
          <ac:spMkLst>
            <pc:docMk/>
            <pc:sldMk cId="3674974647" sldId="285"/>
            <ac:spMk id="31" creationId="{FEE3E469-ED3A-4017-B9F1-4B9AB113C674}"/>
          </ac:spMkLst>
        </pc:spChg>
        <pc:spChg chg="add del mod">
          <ac:chgData name="Newman, Cameron D" userId="S::cnewman35@gatech.edu::9f50bdb6-87df-42ed-963e-3626c7fca852" providerId="AD" clId="Web-{AE591901-3063-43EF-A891-D6DFD9A97643}" dt="2021-04-14T10:58:52.180" v="471"/>
          <ac:spMkLst>
            <pc:docMk/>
            <pc:sldMk cId="3674974647" sldId="285"/>
            <ac:spMk id="32" creationId="{D3D2BE4C-3055-4AA3-AF5B-7A4CA6680412}"/>
          </ac:spMkLst>
        </pc:spChg>
        <pc:spChg chg="add del mod">
          <ac:chgData name="Newman, Cameron D" userId="S::cnewman35@gatech.edu::9f50bdb6-87df-42ed-963e-3626c7fca852" providerId="AD" clId="Web-{AE591901-3063-43EF-A891-D6DFD9A97643}" dt="2021-04-14T11:08:10.416" v="564"/>
          <ac:spMkLst>
            <pc:docMk/>
            <pc:sldMk cId="3674974647" sldId="285"/>
            <ac:spMk id="50" creationId="{61839516-C30C-4789-A842-A80EC25EC2A6}"/>
          </ac:spMkLst>
        </pc:spChg>
        <pc:inkChg chg="add del">
          <ac:chgData name="Newman, Cameron D" userId="S::cnewman35@gatech.edu::9f50bdb6-87df-42ed-963e-3626c7fca852" providerId="AD" clId="Web-{AE591901-3063-43EF-A891-D6DFD9A97643}" dt="2021-04-14T11:06:06.350" v="543"/>
          <ac:inkMkLst>
            <pc:docMk/>
            <pc:sldMk cId="3674974647" sldId="285"/>
            <ac:inkMk id="45" creationId="{8B0233D4-F9D2-49E6-A313-10C6933E6455}"/>
          </ac:inkMkLst>
        </pc:inkChg>
        <pc:inkChg chg="add del">
          <ac:chgData name="Newman, Cameron D" userId="S::cnewman35@gatech.edu::9f50bdb6-87df-42ed-963e-3626c7fca852" providerId="AD" clId="Web-{AE591901-3063-43EF-A891-D6DFD9A97643}" dt="2021-04-14T11:06:26.147" v="545"/>
          <ac:inkMkLst>
            <pc:docMk/>
            <pc:sldMk cId="3674974647" sldId="285"/>
            <ac:inkMk id="46" creationId="{63478062-3C84-4CD1-8ACF-A983AB2A97AA}"/>
          </ac:inkMkLst>
        </pc:inkChg>
        <pc:inkChg chg="add del">
          <ac:chgData name="Newman, Cameron D" userId="S::cnewman35@gatech.edu::9f50bdb6-87df-42ed-963e-3626c7fca852" providerId="AD" clId="Web-{AE591901-3063-43EF-A891-D6DFD9A97643}" dt="2021-04-14T11:06:44.945" v="547"/>
          <ac:inkMkLst>
            <pc:docMk/>
            <pc:sldMk cId="3674974647" sldId="285"/>
            <ac:inkMk id="47" creationId="{35F38130-F22A-41A5-B9F3-C38F1AE00F35}"/>
          </ac:inkMkLst>
        </pc:inkChg>
        <pc:inkChg chg="add del">
          <ac:chgData name="Newman, Cameron D" userId="S::cnewman35@gatech.edu::9f50bdb6-87df-42ed-963e-3626c7fca852" providerId="AD" clId="Web-{AE591901-3063-43EF-A891-D6DFD9A97643}" dt="2021-04-14T11:06:56.476" v="549"/>
          <ac:inkMkLst>
            <pc:docMk/>
            <pc:sldMk cId="3674974647" sldId="285"/>
            <ac:inkMk id="48" creationId="{A4E7D4A7-8716-487F-983C-B14A61A15154}"/>
          </ac:inkMkLst>
        </pc:inkChg>
        <pc:inkChg chg="add del">
          <ac:chgData name="Newman, Cameron D" userId="S::cnewman35@gatech.edu::9f50bdb6-87df-42ed-963e-3626c7fca852" providerId="AD" clId="Web-{AE591901-3063-43EF-A891-D6DFD9A97643}" dt="2021-04-14T11:08:30.761" v="567"/>
          <ac:inkMkLst>
            <pc:docMk/>
            <pc:sldMk cId="3674974647" sldId="285"/>
            <ac:inkMk id="49" creationId="{6B3CDC0F-2DCA-4669-8F4D-38B67019427E}"/>
          </ac:inkMkLst>
        </pc:inkChg>
        <pc:inkChg chg="add del">
          <ac:chgData name="Newman, Cameron D" userId="S::cnewman35@gatech.edu::9f50bdb6-87df-42ed-963e-3626c7fca852" providerId="AD" clId="Web-{AE591901-3063-43EF-A891-D6DFD9A97643}" dt="2021-04-14T11:09:02.793" v="573"/>
          <ac:inkMkLst>
            <pc:docMk/>
            <pc:sldMk cId="3674974647" sldId="285"/>
            <ac:inkMk id="51" creationId="{BE6824DD-27C4-4313-91F9-AE02F2764EFD}"/>
          </ac:inkMkLst>
        </pc:inkChg>
        <pc:inkChg chg="add del">
          <ac:chgData name="Newman, Cameron D" userId="S::cnewman35@gatech.edu::9f50bdb6-87df-42ed-963e-3626c7fca852" providerId="AD" clId="Web-{AE591901-3063-43EF-A891-D6DFD9A97643}" dt="2021-04-14T11:09:02.793" v="572"/>
          <ac:inkMkLst>
            <pc:docMk/>
            <pc:sldMk cId="3674974647" sldId="285"/>
            <ac:inkMk id="52" creationId="{AC4EDDFF-F0BB-4C03-9F52-09A05E0CF507}"/>
          </ac:inkMkLst>
        </pc:inkChg>
        <pc:inkChg chg="add del">
          <ac:chgData name="Newman, Cameron D" userId="S::cnewman35@gatech.edu::9f50bdb6-87df-42ed-963e-3626c7fca852" providerId="AD" clId="Web-{AE591901-3063-43EF-A891-D6DFD9A97643}" dt="2021-04-14T11:09:02.793" v="571"/>
          <ac:inkMkLst>
            <pc:docMk/>
            <pc:sldMk cId="3674974647" sldId="285"/>
            <ac:inkMk id="53" creationId="{06D4CC63-C299-4F27-A495-ABE4C527DE42}"/>
          </ac:inkMkLst>
        </pc:inkChg>
        <pc:inkChg chg="add del">
          <ac:chgData name="Newman, Cameron D" userId="S::cnewman35@gatech.edu::9f50bdb6-87df-42ed-963e-3626c7fca852" providerId="AD" clId="Web-{AE591901-3063-43EF-A891-D6DFD9A97643}" dt="2021-04-14T11:09:02.777" v="570"/>
          <ac:inkMkLst>
            <pc:docMk/>
            <pc:sldMk cId="3674974647" sldId="285"/>
            <ac:inkMk id="54" creationId="{9BACC08E-67D1-4CA6-A428-539D9C781A3A}"/>
          </ac:inkMkLst>
        </pc:inkChg>
        <pc:inkChg chg="add del">
          <ac:chgData name="Newman, Cameron D" userId="S::cnewman35@gatech.edu::9f50bdb6-87df-42ed-963e-3626c7fca852" providerId="AD" clId="Web-{AE591901-3063-43EF-A891-D6DFD9A97643}" dt="2021-04-14T11:07:31.415" v="558"/>
          <ac:inkMkLst>
            <pc:docMk/>
            <pc:sldMk cId="3674974647" sldId="285"/>
            <ac:inkMk id="55" creationId="{9DA57854-373A-49A3-AEFE-9B0C55922C92}"/>
          </ac:inkMkLst>
        </pc:inkChg>
        <pc:inkChg chg="add del">
          <ac:chgData name="Newman, Cameron D" userId="S::cnewman35@gatech.edu::9f50bdb6-87df-42ed-963e-3626c7fca852" providerId="AD" clId="Web-{AE591901-3063-43EF-A891-D6DFD9A97643}" dt="2021-04-14T11:09:02.777" v="569"/>
          <ac:inkMkLst>
            <pc:docMk/>
            <pc:sldMk cId="3674974647" sldId="285"/>
            <ac:inkMk id="56" creationId="{5B498DA7-4340-4EB7-B300-1E2E33F5F6B2}"/>
          </ac:inkMkLst>
        </pc:inkChg>
        <pc:inkChg chg="add del">
          <ac:chgData name="Newman, Cameron D" userId="S::cnewman35@gatech.edu::9f50bdb6-87df-42ed-963e-3626c7fca852" providerId="AD" clId="Web-{AE591901-3063-43EF-A891-D6DFD9A97643}" dt="2021-04-14T11:07:38.806" v="561"/>
          <ac:inkMkLst>
            <pc:docMk/>
            <pc:sldMk cId="3674974647" sldId="285"/>
            <ac:inkMk id="57" creationId="{CFB8C3DE-CC36-45A5-84AF-5D9BCA1DD8E0}"/>
          </ac:inkMkLst>
        </pc:inkChg>
        <pc:inkChg chg="add del">
          <ac:chgData name="Newman, Cameron D" userId="S::cnewman35@gatech.edu::9f50bdb6-87df-42ed-963e-3626c7fca852" providerId="AD" clId="Web-{AE591901-3063-43EF-A891-D6DFD9A97643}" dt="2021-04-14T11:08:30.761" v="566"/>
          <ac:inkMkLst>
            <pc:docMk/>
            <pc:sldMk cId="3674974647" sldId="285"/>
            <ac:inkMk id="58" creationId="{1B1EA4C9-F021-48A0-8FC5-ED59F42C5732}"/>
          </ac:inkMkLst>
        </pc:inkChg>
        <pc:inkChg chg="add">
          <ac:chgData name="Newman, Cameron D" userId="S::cnewman35@gatech.edu::9f50bdb6-87df-42ed-963e-3626c7fca852" providerId="AD" clId="Web-{AE591901-3063-43EF-A891-D6DFD9A97643}" dt="2021-04-14T11:08:42.199" v="568"/>
          <ac:inkMkLst>
            <pc:docMk/>
            <pc:sldMk cId="3674974647" sldId="285"/>
            <ac:inkMk id="59" creationId="{9DC4C5CE-1373-4E08-A079-BCE8E6510FEF}"/>
          </ac:inkMkLst>
        </pc:inkChg>
        <pc:cxnChg chg="add mod">
          <ac:chgData name="Newman, Cameron D" userId="S::cnewman35@gatech.edu::9f50bdb6-87df-42ed-963e-3626c7fca852" providerId="AD" clId="Web-{AE591901-3063-43EF-A891-D6DFD9A97643}" dt="2021-04-14T10:54:31.297" v="415" actId="1076"/>
          <ac:cxnSpMkLst>
            <pc:docMk/>
            <pc:sldMk cId="3674974647" sldId="285"/>
            <ac:cxnSpMk id="26" creationId="{FE0818B0-218E-4206-BA11-F0B05AA91619}"/>
          </ac:cxnSpMkLst>
        </pc:cxnChg>
        <pc:cxnChg chg="add mod">
          <ac:chgData name="Newman, Cameron D" userId="S::cnewman35@gatech.edu::9f50bdb6-87df-42ed-963e-3626c7fca852" providerId="AD" clId="Web-{AE591901-3063-43EF-A891-D6DFD9A97643}" dt="2021-04-14T10:58:17.023" v="465" actId="14100"/>
          <ac:cxnSpMkLst>
            <pc:docMk/>
            <pc:sldMk cId="3674974647" sldId="285"/>
            <ac:cxnSpMk id="27" creationId="{376D680C-72C3-4ABB-8E52-423D664B33AC}"/>
          </ac:cxnSpMkLst>
        </pc:cxnChg>
        <pc:cxnChg chg="add mod">
          <ac:chgData name="Newman, Cameron D" userId="S::cnewman35@gatech.edu::9f50bdb6-87df-42ed-963e-3626c7fca852" providerId="AD" clId="Web-{AE591901-3063-43EF-A891-D6DFD9A97643}" dt="2021-04-14T10:58:24.601" v="466" actId="14100"/>
          <ac:cxnSpMkLst>
            <pc:docMk/>
            <pc:sldMk cId="3674974647" sldId="285"/>
            <ac:cxnSpMk id="28" creationId="{2CEE5270-93DF-41E3-9436-32B4AC92C0D1}"/>
          </ac:cxnSpMkLst>
        </pc:cxnChg>
        <pc:cxnChg chg="add mod">
          <ac:chgData name="Newman, Cameron D" userId="S::cnewman35@gatech.edu::9f50bdb6-87df-42ed-963e-3626c7fca852" providerId="AD" clId="Web-{AE591901-3063-43EF-A891-D6DFD9A97643}" dt="2021-04-14T10:58:29.883" v="467" actId="14100"/>
          <ac:cxnSpMkLst>
            <pc:docMk/>
            <pc:sldMk cId="3674974647" sldId="285"/>
            <ac:cxnSpMk id="29" creationId="{E17D0D62-2FE5-4408-BC36-5AAF62896F3B}"/>
          </ac:cxnSpMkLst>
        </pc:cxnChg>
        <pc:cxnChg chg="add mod">
          <ac:chgData name="Newman, Cameron D" userId="S::cnewman35@gatech.edu::9f50bdb6-87df-42ed-963e-3626c7fca852" providerId="AD" clId="Web-{AE591901-3063-43EF-A891-D6DFD9A97643}" dt="2021-04-14T10:58:33.820" v="468" actId="14100"/>
          <ac:cxnSpMkLst>
            <pc:docMk/>
            <pc:sldMk cId="3674974647" sldId="285"/>
            <ac:cxnSpMk id="30" creationId="{E9939A1D-3235-45E7-A4CC-44817A7DD1E4}"/>
          </ac:cxnSpMkLst>
        </pc:cxnChg>
        <pc:cxnChg chg="add mod">
          <ac:chgData name="Newman, Cameron D" userId="S::cnewman35@gatech.edu::9f50bdb6-87df-42ed-963e-3626c7fca852" providerId="AD" clId="Web-{AE591901-3063-43EF-A891-D6DFD9A97643}" dt="2021-04-14T10:59:28.009" v="481" actId="14100"/>
          <ac:cxnSpMkLst>
            <pc:docMk/>
            <pc:sldMk cId="3674974647" sldId="285"/>
            <ac:cxnSpMk id="33" creationId="{AFC440EC-BA5B-4D4E-AB7A-A11AFCD92161}"/>
          </ac:cxnSpMkLst>
        </pc:cxnChg>
        <pc:cxnChg chg="add del mod">
          <ac:chgData name="Newman, Cameron D" userId="S::cnewman35@gatech.edu::9f50bdb6-87df-42ed-963e-3626c7fca852" providerId="AD" clId="Web-{AE591901-3063-43EF-A891-D6DFD9A97643}" dt="2021-04-14T10:59:19.994" v="479"/>
          <ac:cxnSpMkLst>
            <pc:docMk/>
            <pc:sldMk cId="3674974647" sldId="285"/>
            <ac:cxnSpMk id="34" creationId="{F332B2FD-AF4A-433D-AC48-957F4FFAB035}"/>
          </ac:cxnSpMkLst>
        </pc:cxnChg>
        <pc:cxnChg chg="add mod">
          <ac:chgData name="Newman, Cameron D" userId="S::cnewman35@gatech.edu::9f50bdb6-87df-42ed-963e-3626c7fca852" providerId="AD" clId="Web-{AE591901-3063-43EF-A891-D6DFD9A97643}" dt="2021-04-14T11:00:02.417" v="486" actId="1076"/>
          <ac:cxnSpMkLst>
            <pc:docMk/>
            <pc:sldMk cId="3674974647" sldId="285"/>
            <ac:cxnSpMk id="35" creationId="{FE4F35BF-0340-4E85-BDAA-DAF7BF60E36E}"/>
          </ac:cxnSpMkLst>
        </pc:cxnChg>
        <pc:cxnChg chg="add mod">
          <ac:chgData name="Newman, Cameron D" userId="S::cnewman35@gatech.edu::9f50bdb6-87df-42ed-963e-3626c7fca852" providerId="AD" clId="Web-{AE591901-3063-43EF-A891-D6DFD9A97643}" dt="2021-04-14T11:03:49.314" v="522" actId="14100"/>
          <ac:cxnSpMkLst>
            <pc:docMk/>
            <pc:sldMk cId="3674974647" sldId="285"/>
            <ac:cxnSpMk id="36" creationId="{938F8A78-D4A6-42CB-9F10-AB5A3FB7FE89}"/>
          </ac:cxnSpMkLst>
        </pc:cxnChg>
        <pc:cxnChg chg="add mod">
          <ac:chgData name="Newman, Cameron D" userId="S::cnewman35@gatech.edu::9f50bdb6-87df-42ed-963e-3626c7fca852" providerId="AD" clId="Web-{AE591901-3063-43EF-A891-D6DFD9A97643}" dt="2021-04-14T11:01:13.263" v="496" actId="14100"/>
          <ac:cxnSpMkLst>
            <pc:docMk/>
            <pc:sldMk cId="3674974647" sldId="285"/>
            <ac:cxnSpMk id="37" creationId="{8F94344C-E15E-443A-827C-CF60659AF46D}"/>
          </ac:cxnSpMkLst>
        </pc:cxnChg>
        <pc:cxnChg chg="add mod">
          <ac:chgData name="Newman, Cameron D" userId="S::cnewman35@gatech.edu::9f50bdb6-87df-42ed-963e-3626c7fca852" providerId="AD" clId="Web-{AE591901-3063-43EF-A891-D6DFD9A97643}" dt="2021-04-14T11:02:07.671" v="501" actId="14100"/>
          <ac:cxnSpMkLst>
            <pc:docMk/>
            <pc:sldMk cId="3674974647" sldId="285"/>
            <ac:cxnSpMk id="38" creationId="{61FFC1DA-8E97-466F-AF11-59AF763F3806}"/>
          </ac:cxnSpMkLst>
        </pc:cxnChg>
        <pc:cxnChg chg="add del mod">
          <ac:chgData name="Newman, Cameron D" userId="S::cnewman35@gatech.edu::9f50bdb6-87df-42ed-963e-3626c7fca852" providerId="AD" clId="Web-{AE591901-3063-43EF-A891-D6DFD9A97643}" dt="2021-04-14T11:02:51" v="510" actId="14100"/>
          <ac:cxnSpMkLst>
            <pc:docMk/>
            <pc:sldMk cId="3674974647" sldId="285"/>
            <ac:cxnSpMk id="39" creationId="{5DB46CFD-0F3A-4635-9F6B-F353C804CA56}"/>
          </ac:cxnSpMkLst>
        </pc:cxnChg>
        <pc:cxnChg chg="add mod">
          <ac:chgData name="Newman, Cameron D" userId="S::cnewman35@gatech.edu::9f50bdb6-87df-42ed-963e-3626c7fca852" providerId="AD" clId="Web-{AE591901-3063-43EF-A891-D6DFD9A97643}" dt="2021-04-14T11:04:18.097" v="530" actId="14100"/>
          <ac:cxnSpMkLst>
            <pc:docMk/>
            <pc:sldMk cId="3674974647" sldId="285"/>
            <ac:cxnSpMk id="40" creationId="{2097D59C-830D-43C6-B7A6-B220291714E4}"/>
          </ac:cxnSpMkLst>
        </pc:cxnChg>
        <pc:cxnChg chg="add del mod">
          <ac:chgData name="Newman, Cameron D" userId="S::cnewman35@gatech.edu::9f50bdb6-87df-42ed-963e-3626c7fca852" providerId="AD" clId="Web-{AE591901-3063-43EF-A891-D6DFD9A97643}" dt="2021-04-14T11:03:25.329" v="518"/>
          <ac:cxnSpMkLst>
            <pc:docMk/>
            <pc:sldMk cId="3674974647" sldId="285"/>
            <ac:cxnSpMk id="41" creationId="{302788EF-1411-41E3-97D1-9CFB9B950448}"/>
          </ac:cxnSpMkLst>
        </pc:cxnChg>
        <pc:cxnChg chg="add mod">
          <ac:chgData name="Newman, Cameron D" userId="S::cnewman35@gatech.edu::9f50bdb6-87df-42ed-963e-3626c7fca852" providerId="AD" clId="Web-{AE591901-3063-43EF-A891-D6DFD9A97643}" dt="2021-04-14T11:04:13.393" v="529" actId="14100"/>
          <ac:cxnSpMkLst>
            <pc:docMk/>
            <pc:sldMk cId="3674974647" sldId="285"/>
            <ac:cxnSpMk id="42" creationId="{FE88B97B-4F9F-4B9A-BDFA-E14B3A64DB84}"/>
          </ac:cxnSpMkLst>
        </pc:cxnChg>
        <pc:cxnChg chg="add mod">
          <ac:chgData name="Newman, Cameron D" userId="S::cnewman35@gatech.edu::9f50bdb6-87df-42ed-963e-3626c7fca852" providerId="AD" clId="Web-{AE591901-3063-43EF-A891-D6DFD9A97643}" dt="2021-04-14T11:04:40.816" v="534" actId="14100"/>
          <ac:cxnSpMkLst>
            <pc:docMk/>
            <pc:sldMk cId="3674974647" sldId="285"/>
            <ac:cxnSpMk id="43" creationId="{E91B4FF2-FD25-4D56-B940-DF33F05DE737}"/>
          </ac:cxnSpMkLst>
        </pc:cxnChg>
        <pc:cxnChg chg="add del mod">
          <ac:chgData name="Newman, Cameron D" userId="S::cnewman35@gatech.edu::9f50bdb6-87df-42ed-963e-3626c7fca852" providerId="AD" clId="Web-{AE591901-3063-43EF-A891-D6DFD9A97643}" dt="2021-04-14T11:05:17.286" v="541"/>
          <ac:cxnSpMkLst>
            <pc:docMk/>
            <pc:sldMk cId="3674974647" sldId="285"/>
            <ac:cxnSpMk id="44" creationId="{756DB71D-C209-4762-B566-BE74308821A7}"/>
          </ac:cxnSpMkLst>
        </pc:cxnChg>
      </pc:sldChg>
      <pc:sldChg chg="modSp new">
        <pc:chgData name="Newman, Cameron D" userId="S::cnewman35@gatech.edu::9f50bdb6-87df-42ed-963e-3626c7fca852" providerId="AD" clId="Web-{AE591901-3063-43EF-A891-D6DFD9A97643}" dt="2021-04-14T11:45:49.060" v="763" actId="20577"/>
        <pc:sldMkLst>
          <pc:docMk/>
          <pc:sldMk cId="3685967524" sldId="286"/>
        </pc:sldMkLst>
        <pc:spChg chg="mod">
          <ac:chgData name="Newman, Cameron D" userId="S::cnewman35@gatech.edu::9f50bdb6-87df-42ed-963e-3626c7fca852" providerId="AD" clId="Web-{AE591901-3063-43EF-A891-D6DFD9A97643}" dt="2021-04-14T11:11:04.375" v="579" actId="20577"/>
          <ac:spMkLst>
            <pc:docMk/>
            <pc:sldMk cId="3685967524" sldId="286"/>
            <ac:spMk id="2" creationId="{FFEBB100-B634-49EA-B194-2E02D9FEB404}"/>
          </ac:spMkLst>
        </pc:spChg>
        <pc:spChg chg="mod">
          <ac:chgData name="Newman, Cameron D" userId="S::cnewman35@gatech.edu::9f50bdb6-87df-42ed-963e-3626c7fca852" providerId="AD" clId="Web-{AE591901-3063-43EF-A891-D6DFD9A97643}" dt="2021-04-14T11:45:49.060" v="763" actId="20577"/>
          <ac:spMkLst>
            <pc:docMk/>
            <pc:sldMk cId="3685967524" sldId="286"/>
            <ac:spMk id="3" creationId="{7E8FDA5D-75AD-431A-8C24-2870586D7A9B}"/>
          </ac:spMkLst>
        </pc:spChg>
      </pc:sldChg>
      <pc:sldChg chg="addSp modSp new">
        <pc:chgData name="Newman, Cameron D" userId="S::cnewman35@gatech.edu::9f50bdb6-87df-42ed-963e-3626c7fca852" providerId="AD" clId="Web-{AE591901-3063-43EF-A891-D6DFD9A97643}" dt="2021-04-14T11:49:55.176" v="909" actId="20577"/>
        <pc:sldMkLst>
          <pc:docMk/>
          <pc:sldMk cId="3405850646" sldId="287"/>
        </pc:sldMkLst>
        <pc:spChg chg="mod">
          <ac:chgData name="Newman, Cameron D" userId="S::cnewman35@gatech.edu::9f50bdb6-87df-42ed-963e-3626c7fca852" providerId="AD" clId="Web-{AE591901-3063-43EF-A891-D6DFD9A97643}" dt="2021-04-14T11:46:27.514" v="778" actId="20577"/>
          <ac:spMkLst>
            <pc:docMk/>
            <pc:sldMk cId="3405850646" sldId="287"/>
            <ac:spMk id="2" creationId="{439447DA-3E25-42F7-B1D1-13EDBCAFD62C}"/>
          </ac:spMkLst>
        </pc:spChg>
        <pc:spChg chg="mod">
          <ac:chgData name="Newman, Cameron D" userId="S::cnewman35@gatech.edu::9f50bdb6-87df-42ed-963e-3626c7fca852" providerId="AD" clId="Web-{AE591901-3063-43EF-A891-D6DFD9A97643}" dt="2021-04-14T11:46:33.186" v="782" actId="20577"/>
          <ac:spMkLst>
            <pc:docMk/>
            <pc:sldMk cId="3405850646" sldId="287"/>
            <ac:spMk id="3" creationId="{CEB7C880-8A1A-489C-8FDC-EEC2ED2DBA48}"/>
          </ac:spMkLst>
        </pc:spChg>
        <pc:spChg chg="mod">
          <ac:chgData name="Newman, Cameron D" userId="S::cnewman35@gatech.edu::9f50bdb6-87df-42ed-963e-3626c7fca852" providerId="AD" clId="Web-{AE591901-3063-43EF-A891-D6DFD9A97643}" dt="2021-04-14T11:48:52.425" v="868" actId="14100"/>
          <ac:spMkLst>
            <pc:docMk/>
            <pc:sldMk cId="3405850646" sldId="287"/>
            <ac:spMk id="4" creationId="{94807E1D-A054-4DBE-BD94-10E5DDB3C922}"/>
          </ac:spMkLst>
        </pc:spChg>
        <pc:spChg chg="mod">
          <ac:chgData name="Newman, Cameron D" userId="S::cnewman35@gatech.edu::9f50bdb6-87df-42ed-963e-3626c7fca852" providerId="AD" clId="Web-{AE591901-3063-43EF-A891-D6DFD9A97643}" dt="2021-04-14T11:46:38.390" v="785" actId="20577"/>
          <ac:spMkLst>
            <pc:docMk/>
            <pc:sldMk cId="3405850646" sldId="287"/>
            <ac:spMk id="5" creationId="{131B68BC-0079-4CA0-AF3C-E9B9510015E5}"/>
          </ac:spMkLst>
        </pc:spChg>
        <pc:spChg chg="mod">
          <ac:chgData name="Newman, Cameron D" userId="S::cnewman35@gatech.edu::9f50bdb6-87df-42ed-963e-3626c7fca852" providerId="AD" clId="Web-{AE591901-3063-43EF-A891-D6DFD9A97643}" dt="2021-04-14T11:48:49.268" v="867" actId="14100"/>
          <ac:spMkLst>
            <pc:docMk/>
            <pc:sldMk cId="3405850646" sldId="287"/>
            <ac:spMk id="6" creationId="{2F59D2AA-6CD0-4950-9D6B-04014350A1F9}"/>
          </ac:spMkLst>
        </pc:spChg>
        <pc:spChg chg="add mod">
          <ac:chgData name="Newman, Cameron D" userId="S::cnewman35@gatech.edu::9f50bdb6-87df-42ed-963e-3626c7fca852" providerId="AD" clId="Web-{AE591901-3063-43EF-A891-D6DFD9A97643}" dt="2021-04-14T11:49:55.176" v="909" actId="20577"/>
          <ac:spMkLst>
            <pc:docMk/>
            <pc:sldMk cId="3405850646" sldId="287"/>
            <ac:spMk id="7" creationId="{8E27A76E-851F-4DCF-AA66-9378760414D3}"/>
          </ac:spMkLst>
        </pc:spChg>
      </pc:sldChg>
    </pc:docChg>
  </pc:docChgLst>
  <pc:docChgLst>
    <pc:chgData name="Dong, Chuong" userId="3c9f464e-4eba-4760-a94a-c4499e979a09" providerId="ADAL" clId="{60E9C356-66E3-4A79-AADE-9E0031F22359}"/>
    <pc:docChg chg="custSel addSld delSld modSld sldOrd">
      <pc:chgData name="Dong, Chuong" userId="3c9f464e-4eba-4760-a94a-c4499e979a09" providerId="ADAL" clId="{60E9C356-66E3-4A79-AADE-9E0031F22359}" dt="2021-04-30T21:44:21.808" v="2357"/>
      <pc:docMkLst>
        <pc:docMk/>
      </pc:docMkLst>
      <pc:sldChg chg="modSp mod">
        <pc:chgData name="Dong, Chuong" userId="3c9f464e-4eba-4760-a94a-c4499e979a09" providerId="ADAL" clId="{60E9C356-66E3-4A79-AADE-9E0031F22359}" dt="2021-04-25T22:04:04.760" v="1838" actId="20577"/>
        <pc:sldMkLst>
          <pc:docMk/>
          <pc:sldMk cId="1315697444" sldId="277"/>
        </pc:sldMkLst>
        <pc:spChg chg="mod">
          <ac:chgData name="Dong, Chuong" userId="3c9f464e-4eba-4760-a94a-c4499e979a09" providerId="ADAL" clId="{60E9C356-66E3-4A79-AADE-9E0031F22359}" dt="2021-04-25T22:04:04.760" v="1838" actId="20577"/>
          <ac:spMkLst>
            <pc:docMk/>
            <pc:sldMk cId="1315697444" sldId="277"/>
            <ac:spMk id="2" creationId="{8883BAA6-5BF8-1A47-8E08-BB58924C2158}"/>
          </ac:spMkLst>
        </pc:spChg>
      </pc:sldChg>
      <pc:sldChg chg="addSp delSp modSp mod">
        <pc:chgData name="Dong, Chuong" userId="3c9f464e-4eba-4760-a94a-c4499e979a09" providerId="ADAL" clId="{60E9C356-66E3-4A79-AADE-9E0031F22359}" dt="2021-04-25T01:57:38.422" v="1802"/>
        <pc:sldMkLst>
          <pc:docMk/>
          <pc:sldMk cId="2649667696" sldId="289"/>
        </pc:sldMkLst>
        <pc:spChg chg="mod">
          <ac:chgData name="Dong, Chuong" userId="3c9f464e-4eba-4760-a94a-c4499e979a09" providerId="ADAL" clId="{60E9C356-66E3-4A79-AADE-9E0031F22359}" dt="2021-04-25T00:48:42.044" v="1254" actId="20577"/>
          <ac:spMkLst>
            <pc:docMk/>
            <pc:sldMk cId="2649667696" sldId="289"/>
            <ac:spMk id="2" creationId="{9CA3C49D-358D-D54B-B080-AC44354E41C5}"/>
          </ac:spMkLst>
        </pc:spChg>
        <pc:spChg chg="del">
          <ac:chgData name="Dong, Chuong" userId="3c9f464e-4eba-4760-a94a-c4499e979a09" providerId="ADAL" clId="{60E9C356-66E3-4A79-AADE-9E0031F22359}" dt="2021-04-25T00:46:56.312" v="1207" actId="931"/>
          <ac:spMkLst>
            <pc:docMk/>
            <pc:sldMk cId="2649667696" sldId="289"/>
            <ac:spMk id="3" creationId="{DEEB7195-900A-3041-80DE-4AB81A69FDA9}"/>
          </ac:spMkLst>
        </pc:spChg>
        <pc:picChg chg="add mod">
          <ac:chgData name="Dong, Chuong" userId="3c9f464e-4eba-4760-a94a-c4499e979a09" providerId="ADAL" clId="{60E9C356-66E3-4A79-AADE-9E0031F22359}" dt="2021-04-25T01:57:38.422" v="1802"/>
          <ac:picMkLst>
            <pc:docMk/>
            <pc:sldMk cId="2649667696" sldId="289"/>
            <ac:picMk id="3" creationId="{E0914BC3-1CBD-4B45-A221-27782E5692AB}"/>
          </ac:picMkLst>
        </pc:picChg>
        <pc:picChg chg="add mod">
          <ac:chgData name="Dong, Chuong" userId="3c9f464e-4eba-4760-a94a-c4499e979a09" providerId="ADAL" clId="{60E9C356-66E3-4A79-AADE-9E0031F22359}" dt="2021-04-25T00:47:03.103" v="1212" actId="1076"/>
          <ac:picMkLst>
            <pc:docMk/>
            <pc:sldMk cId="2649667696" sldId="289"/>
            <ac:picMk id="5" creationId="{FF2DA009-BB2C-4192-9337-28ABE7E2FF15}"/>
          </ac:picMkLst>
        </pc:picChg>
      </pc:sldChg>
      <pc:sldChg chg="addSp delSp modSp mod">
        <pc:chgData name="Dong, Chuong" userId="3c9f464e-4eba-4760-a94a-c4499e979a09" providerId="ADAL" clId="{60E9C356-66E3-4A79-AADE-9E0031F22359}" dt="2021-04-25T01:50:55.480" v="1798"/>
        <pc:sldMkLst>
          <pc:docMk/>
          <pc:sldMk cId="94622116" sldId="290"/>
        </pc:sldMkLst>
        <pc:spChg chg="del">
          <ac:chgData name="Dong, Chuong" userId="3c9f464e-4eba-4760-a94a-c4499e979a09" providerId="ADAL" clId="{60E9C356-66E3-4A79-AADE-9E0031F22359}" dt="2021-04-25T00:41:34.572" v="1191" actId="931"/>
          <ac:spMkLst>
            <pc:docMk/>
            <pc:sldMk cId="94622116" sldId="290"/>
            <ac:spMk id="3" creationId="{72E19613-FC3C-5241-A620-3A918DA7A987}"/>
          </ac:spMkLst>
        </pc:spChg>
        <pc:picChg chg="add mod">
          <ac:chgData name="Dong, Chuong" userId="3c9f464e-4eba-4760-a94a-c4499e979a09" providerId="ADAL" clId="{60E9C356-66E3-4A79-AADE-9E0031F22359}" dt="2021-04-25T01:50:55.480" v="1798"/>
          <ac:picMkLst>
            <pc:docMk/>
            <pc:sldMk cId="94622116" sldId="290"/>
            <ac:picMk id="3" creationId="{DAE54DD8-72E7-4407-93F1-F344E5B2F4CB}"/>
          </ac:picMkLst>
        </pc:picChg>
        <pc:picChg chg="add mod">
          <ac:chgData name="Dong, Chuong" userId="3c9f464e-4eba-4760-a94a-c4499e979a09" providerId="ADAL" clId="{60E9C356-66E3-4A79-AADE-9E0031F22359}" dt="2021-04-25T00:41:57.493" v="1197" actId="1076"/>
          <ac:picMkLst>
            <pc:docMk/>
            <pc:sldMk cId="94622116" sldId="290"/>
            <ac:picMk id="5" creationId="{8068A0E7-94C2-4333-A2A1-0CDD630F0C03}"/>
          </ac:picMkLst>
        </pc:picChg>
      </pc:sldChg>
      <pc:sldChg chg="modSp mod modNotesTx">
        <pc:chgData name="Dong, Chuong" userId="3c9f464e-4eba-4760-a94a-c4499e979a09" providerId="ADAL" clId="{60E9C356-66E3-4A79-AADE-9E0031F22359}" dt="2021-04-25T22:23:19.217" v="1876" actId="20577"/>
        <pc:sldMkLst>
          <pc:docMk/>
          <pc:sldMk cId="3490455302" sldId="297"/>
        </pc:sldMkLst>
        <pc:spChg chg="mod">
          <ac:chgData name="Dong, Chuong" userId="3c9f464e-4eba-4760-a94a-c4499e979a09" providerId="ADAL" clId="{60E9C356-66E3-4A79-AADE-9E0031F22359}" dt="2021-04-24T20:49:38.671" v="1168" actId="20577"/>
          <ac:spMkLst>
            <pc:docMk/>
            <pc:sldMk cId="3490455302" sldId="297"/>
            <ac:spMk id="5" creationId="{D5C10B09-9531-0C4B-B7CD-DBC54C27321F}"/>
          </ac:spMkLst>
        </pc:spChg>
      </pc:sldChg>
      <pc:sldChg chg="modSp mod modNotesTx">
        <pc:chgData name="Dong, Chuong" userId="3c9f464e-4eba-4760-a94a-c4499e979a09" providerId="ADAL" clId="{60E9C356-66E3-4A79-AADE-9E0031F22359}" dt="2021-04-25T22:23:21.834" v="1883" actId="20577"/>
        <pc:sldMkLst>
          <pc:docMk/>
          <pc:sldMk cId="246871675" sldId="298"/>
        </pc:sldMkLst>
        <pc:spChg chg="mod">
          <ac:chgData name="Dong, Chuong" userId="3c9f464e-4eba-4760-a94a-c4499e979a09" providerId="ADAL" clId="{60E9C356-66E3-4A79-AADE-9E0031F22359}" dt="2021-04-25T22:06:08.065" v="1867" actId="20577"/>
          <ac:spMkLst>
            <pc:docMk/>
            <pc:sldMk cId="246871675" sldId="298"/>
            <ac:spMk id="3" creationId="{53FCAD26-F57E-C841-834D-34A9201A4D01}"/>
          </ac:spMkLst>
        </pc:spChg>
      </pc:sldChg>
      <pc:sldChg chg="addSp delSp modSp mod modTransition modAnim modNotesTx">
        <pc:chgData name="Dong, Chuong" userId="3c9f464e-4eba-4760-a94a-c4499e979a09" providerId="ADAL" clId="{60E9C356-66E3-4A79-AADE-9E0031F22359}" dt="2021-04-25T22:33:43.874" v="1908"/>
        <pc:sldMkLst>
          <pc:docMk/>
          <pc:sldMk cId="4175173869" sldId="299"/>
        </pc:sldMkLst>
        <pc:spChg chg="mod">
          <ac:chgData name="Dong, Chuong" userId="3c9f464e-4eba-4760-a94a-c4499e979a09" providerId="ADAL" clId="{60E9C356-66E3-4A79-AADE-9E0031F22359}" dt="2021-04-25T22:23:30.952" v="1905" actId="20577"/>
          <ac:spMkLst>
            <pc:docMk/>
            <pc:sldMk cId="4175173869" sldId="299"/>
            <ac:spMk id="2" creationId="{57856F4F-A579-C545-B577-F42C441D0678}"/>
          </ac:spMkLst>
        </pc:spChg>
        <pc:spChg chg="del">
          <ac:chgData name="Dong, Chuong" userId="3c9f464e-4eba-4760-a94a-c4499e979a09" providerId="ADAL" clId="{60E9C356-66E3-4A79-AADE-9E0031F22359}" dt="2021-04-25T22:07:19.456" v="1868" actId="478"/>
          <ac:spMkLst>
            <pc:docMk/>
            <pc:sldMk cId="4175173869" sldId="299"/>
            <ac:spMk id="3" creationId="{05031DC5-3C06-FB43-BC6D-47C61F05D7A4}"/>
          </ac:spMkLst>
        </pc:spChg>
        <pc:graphicFrameChg chg="mod">
          <ac:chgData name="Dong, Chuong" userId="3c9f464e-4eba-4760-a94a-c4499e979a09" providerId="ADAL" clId="{60E9C356-66E3-4A79-AADE-9E0031F22359}" dt="2021-04-25T22:07:33.704" v="1872" actId="14100"/>
          <ac:graphicFrameMkLst>
            <pc:docMk/>
            <pc:sldMk cId="4175173869" sldId="299"/>
            <ac:graphicFrameMk id="6" creationId="{3FF7739E-0075-7640-A5F3-F5C965207176}"/>
          </ac:graphicFrameMkLst>
        </pc:graphicFrameChg>
        <pc:picChg chg="add del mod">
          <ac:chgData name="Dong, Chuong" userId="3c9f464e-4eba-4760-a94a-c4499e979a09" providerId="ADAL" clId="{60E9C356-66E3-4A79-AADE-9E0031F22359}" dt="2021-04-25T22:31:41.945" v="1907"/>
          <ac:picMkLst>
            <pc:docMk/>
            <pc:sldMk cId="4175173869" sldId="299"/>
            <ac:picMk id="4" creationId="{E5CDBD6F-9A99-46F6-AFCB-DE764FF030BE}"/>
          </ac:picMkLst>
        </pc:picChg>
        <pc:picChg chg="add mod">
          <ac:chgData name="Dong, Chuong" userId="3c9f464e-4eba-4760-a94a-c4499e979a09" providerId="ADAL" clId="{60E9C356-66E3-4A79-AADE-9E0031F22359}" dt="2021-04-25T22:33:43.874" v="1908"/>
          <ac:picMkLst>
            <pc:docMk/>
            <pc:sldMk cId="4175173869" sldId="299"/>
            <ac:picMk id="5" creationId="{EC5B2A89-B555-4F3A-90E9-BCE7D0DA829A}"/>
          </ac:picMkLst>
        </pc:picChg>
      </pc:sldChg>
      <pc:sldChg chg="addSp delSp modSp add mod modTransition modAnim">
        <pc:chgData name="Dong, Chuong" userId="3c9f464e-4eba-4760-a94a-c4499e979a09" providerId="ADAL" clId="{60E9C356-66E3-4A79-AADE-9E0031F22359}" dt="2021-04-25T01:53:55.216" v="1801"/>
        <pc:sldMkLst>
          <pc:docMk/>
          <pc:sldMk cId="1369374105" sldId="300"/>
        </pc:sldMkLst>
        <pc:spChg chg="add del mod">
          <ac:chgData name="Dong, Chuong" userId="3c9f464e-4eba-4760-a94a-c4499e979a09" providerId="ADAL" clId="{60E9C356-66E3-4A79-AADE-9E0031F22359}" dt="2021-04-25T00:43:20.983" v="1200" actId="931"/>
          <ac:spMkLst>
            <pc:docMk/>
            <pc:sldMk cId="1369374105" sldId="300"/>
            <ac:spMk id="4" creationId="{0CFE3E4A-DDBC-4496-A49A-EB402771C61B}"/>
          </ac:spMkLst>
        </pc:spChg>
        <pc:picChg chg="add del mod">
          <ac:chgData name="Dong, Chuong" userId="3c9f464e-4eba-4760-a94a-c4499e979a09" providerId="ADAL" clId="{60E9C356-66E3-4A79-AADE-9E0031F22359}" dt="2021-04-25T01:53:28.301" v="1800"/>
          <ac:picMkLst>
            <pc:docMk/>
            <pc:sldMk cId="1369374105" sldId="300"/>
            <ac:picMk id="3" creationId="{B964513B-F8F7-4552-A1CF-F11B585CE2B1}"/>
          </ac:picMkLst>
        </pc:picChg>
        <pc:picChg chg="add mod">
          <ac:chgData name="Dong, Chuong" userId="3c9f464e-4eba-4760-a94a-c4499e979a09" providerId="ADAL" clId="{60E9C356-66E3-4A79-AADE-9E0031F22359}" dt="2021-04-25T01:53:55.216" v="1801"/>
          <ac:picMkLst>
            <pc:docMk/>
            <pc:sldMk cId="1369374105" sldId="300"/>
            <ac:picMk id="4" creationId="{BD7ECCF7-3A37-49CE-8BB8-2BE433E7D67B}"/>
          </ac:picMkLst>
        </pc:picChg>
        <pc:picChg chg="del">
          <ac:chgData name="Dong, Chuong" userId="3c9f464e-4eba-4760-a94a-c4499e979a09" providerId="ADAL" clId="{60E9C356-66E3-4A79-AADE-9E0031F22359}" dt="2021-04-25T00:42:08.876" v="1199" actId="478"/>
          <ac:picMkLst>
            <pc:docMk/>
            <pc:sldMk cId="1369374105" sldId="300"/>
            <ac:picMk id="5" creationId="{8068A0E7-94C2-4333-A2A1-0CDD630F0C03}"/>
          </ac:picMkLst>
        </pc:picChg>
        <pc:picChg chg="add mod">
          <ac:chgData name="Dong, Chuong" userId="3c9f464e-4eba-4760-a94a-c4499e979a09" providerId="ADAL" clId="{60E9C356-66E3-4A79-AADE-9E0031F22359}" dt="2021-04-25T00:43:27.993" v="1206" actId="1076"/>
          <ac:picMkLst>
            <pc:docMk/>
            <pc:sldMk cId="1369374105" sldId="300"/>
            <ac:picMk id="7" creationId="{0CF499A0-183B-40C0-A1D7-021B3980CB57}"/>
          </ac:picMkLst>
        </pc:picChg>
      </pc:sldChg>
      <pc:sldChg chg="addSp delSp modSp add mod modTransition modAnim">
        <pc:chgData name="Dong, Chuong" userId="3c9f464e-4eba-4760-a94a-c4499e979a09" providerId="ADAL" clId="{60E9C356-66E3-4A79-AADE-9E0031F22359}" dt="2021-04-25T02:09:45.850" v="1826"/>
        <pc:sldMkLst>
          <pc:docMk/>
          <pc:sldMk cId="2165191631" sldId="301"/>
        </pc:sldMkLst>
        <pc:spChg chg="mod">
          <ac:chgData name="Dong, Chuong" userId="3c9f464e-4eba-4760-a94a-c4499e979a09" providerId="ADAL" clId="{60E9C356-66E3-4A79-AADE-9E0031F22359}" dt="2021-04-25T00:48:56.063" v="1305" actId="20577"/>
          <ac:spMkLst>
            <pc:docMk/>
            <pc:sldMk cId="2165191631" sldId="301"/>
            <ac:spMk id="2" creationId="{9CA3C49D-358D-D54B-B080-AC44354E41C5}"/>
          </ac:spMkLst>
        </pc:spChg>
        <pc:spChg chg="add del mod">
          <ac:chgData name="Dong, Chuong" userId="3c9f464e-4eba-4760-a94a-c4499e979a09" providerId="ADAL" clId="{60E9C356-66E3-4A79-AADE-9E0031F22359}" dt="2021-04-25T00:49:26.454" v="1306" actId="931"/>
          <ac:spMkLst>
            <pc:docMk/>
            <pc:sldMk cId="2165191631" sldId="301"/>
            <ac:spMk id="4" creationId="{AF5F2223-432C-49B5-8FFC-21D3398EF4D6}"/>
          </ac:spMkLst>
        </pc:spChg>
        <pc:spChg chg="add del mod">
          <ac:chgData name="Dong, Chuong" userId="3c9f464e-4eba-4760-a94a-c4499e979a09" providerId="ADAL" clId="{60E9C356-66E3-4A79-AADE-9E0031F22359}" dt="2021-04-25T00:53:46.052" v="1315" actId="931"/>
          <ac:spMkLst>
            <pc:docMk/>
            <pc:sldMk cId="2165191631" sldId="301"/>
            <ac:spMk id="9" creationId="{2AF70F3D-0AD4-4C9F-9533-22F3E38D1417}"/>
          </ac:spMkLst>
        </pc:spChg>
        <pc:spChg chg="add mod">
          <ac:chgData name="Dong, Chuong" userId="3c9f464e-4eba-4760-a94a-c4499e979a09" providerId="ADAL" clId="{60E9C356-66E3-4A79-AADE-9E0031F22359}" dt="2021-04-25T02:04:33.921" v="1820" actId="20577"/>
          <ac:spMkLst>
            <pc:docMk/>
            <pc:sldMk cId="2165191631" sldId="301"/>
            <ac:spMk id="12" creationId="{9D132127-92D1-424D-8EA6-143BE8210CA3}"/>
          </ac:spMkLst>
        </pc:spChg>
        <pc:spChg chg="add mod">
          <ac:chgData name="Dong, Chuong" userId="3c9f464e-4eba-4760-a94a-c4499e979a09" providerId="ADAL" clId="{60E9C356-66E3-4A79-AADE-9E0031F22359}" dt="2021-04-25T01:01:39.937" v="1766" actId="20577"/>
          <ac:spMkLst>
            <pc:docMk/>
            <pc:sldMk cId="2165191631" sldId="301"/>
            <ac:spMk id="13" creationId="{64BB9BE3-8116-4307-B960-8ED7CD1B73F4}"/>
          </ac:spMkLst>
        </pc:spChg>
        <pc:spChg chg="add mod">
          <ac:chgData name="Dong, Chuong" userId="3c9f464e-4eba-4760-a94a-c4499e979a09" providerId="ADAL" clId="{60E9C356-66E3-4A79-AADE-9E0031F22359}" dt="2021-04-25T02:06:36.914" v="1821" actId="20577"/>
          <ac:spMkLst>
            <pc:docMk/>
            <pc:sldMk cId="2165191631" sldId="301"/>
            <ac:spMk id="14" creationId="{195CAC1D-6B52-4085-87F4-B57BB4756A40}"/>
          </ac:spMkLst>
        </pc:spChg>
        <pc:picChg chg="add del mod">
          <ac:chgData name="Dong, Chuong" userId="3c9f464e-4eba-4760-a94a-c4499e979a09" providerId="ADAL" clId="{60E9C356-66E3-4A79-AADE-9E0031F22359}" dt="2021-04-25T02:08:07.061" v="1823"/>
          <ac:picMkLst>
            <pc:docMk/>
            <pc:sldMk cId="2165191631" sldId="301"/>
            <ac:picMk id="3" creationId="{529D33B0-4CBE-44B7-BB8C-3CA694FF59E6}"/>
          </ac:picMkLst>
        </pc:picChg>
        <pc:picChg chg="add del mod">
          <ac:chgData name="Dong, Chuong" userId="3c9f464e-4eba-4760-a94a-c4499e979a09" providerId="ADAL" clId="{60E9C356-66E3-4A79-AADE-9E0031F22359}" dt="2021-04-25T02:08:46.384" v="1825"/>
          <ac:picMkLst>
            <pc:docMk/>
            <pc:sldMk cId="2165191631" sldId="301"/>
            <ac:picMk id="4" creationId="{3A8D1C65-4151-40C1-99D5-E24CA2C99AD7}"/>
          </ac:picMkLst>
        </pc:picChg>
        <pc:picChg chg="add mod">
          <ac:chgData name="Dong, Chuong" userId="3c9f464e-4eba-4760-a94a-c4499e979a09" providerId="ADAL" clId="{60E9C356-66E3-4A79-AADE-9E0031F22359}" dt="2021-04-25T02:09:45.850" v="1826"/>
          <ac:picMkLst>
            <pc:docMk/>
            <pc:sldMk cId="2165191631" sldId="301"/>
            <ac:picMk id="5" creationId="{0F156CDF-187A-43DA-BB47-F19694006E96}"/>
          </ac:picMkLst>
        </pc:picChg>
        <pc:picChg chg="del">
          <ac:chgData name="Dong, Chuong" userId="3c9f464e-4eba-4760-a94a-c4499e979a09" providerId="ADAL" clId="{60E9C356-66E3-4A79-AADE-9E0031F22359}" dt="2021-04-25T00:48:05.053" v="1225" actId="478"/>
          <ac:picMkLst>
            <pc:docMk/>
            <pc:sldMk cId="2165191631" sldId="301"/>
            <ac:picMk id="5" creationId="{FF2DA009-BB2C-4192-9337-28ABE7E2FF15}"/>
          </ac:picMkLst>
        </pc:picChg>
        <pc:picChg chg="add del mod">
          <ac:chgData name="Dong, Chuong" userId="3c9f464e-4eba-4760-a94a-c4499e979a09" providerId="ADAL" clId="{60E9C356-66E3-4A79-AADE-9E0031F22359}" dt="2021-04-25T00:52:27.850" v="1314" actId="478"/>
          <ac:picMkLst>
            <pc:docMk/>
            <pc:sldMk cId="2165191631" sldId="301"/>
            <ac:picMk id="7" creationId="{9A2ABF58-69C4-4417-B9BB-8466120A3EC1}"/>
          </ac:picMkLst>
        </pc:picChg>
        <pc:picChg chg="add mod">
          <ac:chgData name="Dong, Chuong" userId="3c9f464e-4eba-4760-a94a-c4499e979a09" providerId="ADAL" clId="{60E9C356-66E3-4A79-AADE-9E0031F22359}" dt="2021-04-25T01:01:27.750" v="1761" actId="1076"/>
          <ac:picMkLst>
            <pc:docMk/>
            <pc:sldMk cId="2165191631" sldId="301"/>
            <ac:picMk id="11" creationId="{7C6A69FE-A5E1-46EC-9886-CA5D104D8258}"/>
          </ac:picMkLst>
        </pc:picChg>
      </pc:sldChg>
      <pc:sldChg chg="addSp delSp modSp add mod">
        <pc:chgData name="Dong, Chuong" userId="3c9f464e-4eba-4760-a94a-c4499e979a09" providerId="ADAL" clId="{60E9C356-66E3-4A79-AADE-9E0031F22359}" dt="2021-04-25T02:00:55.674" v="1803"/>
        <pc:sldMkLst>
          <pc:docMk/>
          <pc:sldMk cId="3733902199" sldId="302"/>
        </pc:sldMkLst>
        <pc:spChg chg="mod">
          <ac:chgData name="Dong, Chuong" userId="3c9f464e-4eba-4760-a94a-c4499e979a09" providerId="ADAL" clId="{60E9C356-66E3-4A79-AADE-9E0031F22359}" dt="2021-04-25T00:48:49.054" v="1284" actId="20577"/>
          <ac:spMkLst>
            <pc:docMk/>
            <pc:sldMk cId="3733902199" sldId="302"/>
            <ac:spMk id="2" creationId="{9CA3C49D-358D-D54B-B080-AC44354E41C5}"/>
          </ac:spMkLst>
        </pc:spChg>
        <pc:spChg chg="add del mod">
          <ac:chgData name="Dong, Chuong" userId="3c9f464e-4eba-4760-a94a-c4499e979a09" providerId="ADAL" clId="{60E9C356-66E3-4A79-AADE-9E0031F22359}" dt="2021-04-25T00:47:42.097" v="1216" actId="931"/>
          <ac:spMkLst>
            <pc:docMk/>
            <pc:sldMk cId="3733902199" sldId="302"/>
            <ac:spMk id="4" creationId="{6913A3FF-0DDC-4969-8FDF-5579AAD14B7A}"/>
          </ac:spMkLst>
        </pc:spChg>
        <pc:picChg chg="add mod">
          <ac:chgData name="Dong, Chuong" userId="3c9f464e-4eba-4760-a94a-c4499e979a09" providerId="ADAL" clId="{60E9C356-66E3-4A79-AADE-9E0031F22359}" dt="2021-04-25T02:00:55.674" v="1803"/>
          <ac:picMkLst>
            <pc:docMk/>
            <pc:sldMk cId="3733902199" sldId="302"/>
            <ac:picMk id="3" creationId="{A6965335-011B-47D9-BB04-ED5AD4FEF127}"/>
          </ac:picMkLst>
        </pc:picChg>
        <pc:picChg chg="del">
          <ac:chgData name="Dong, Chuong" userId="3c9f464e-4eba-4760-a94a-c4499e979a09" providerId="ADAL" clId="{60E9C356-66E3-4A79-AADE-9E0031F22359}" dt="2021-04-25T00:47:10.796" v="1215" actId="478"/>
          <ac:picMkLst>
            <pc:docMk/>
            <pc:sldMk cId="3733902199" sldId="302"/>
            <ac:picMk id="5" creationId="{FF2DA009-BB2C-4192-9337-28ABE7E2FF15}"/>
          </ac:picMkLst>
        </pc:picChg>
        <pc:picChg chg="add mod">
          <ac:chgData name="Dong, Chuong" userId="3c9f464e-4eba-4760-a94a-c4499e979a09" providerId="ADAL" clId="{60E9C356-66E3-4A79-AADE-9E0031F22359}" dt="2021-04-25T00:47:57.472" v="1224" actId="1076"/>
          <ac:picMkLst>
            <pc:docMk/>
            <pc:sldMk cId="3733902199" sldId="302"/>
            <ac:picMk id="7" creationId="{D66727F2-A152-4457-8CAD-0CEDF9DCC8BB}"/>
          </ac:picMkLst>
        </pc:picChg>
      </pc:sldChg>
      <pc:sldChg chg="addSp delSp modSp add mod modTransition modAnim">
        <pc:chgData name="Dong, Chuong" userId="3c9f464e-4eba-4760-a94a-c4499e979a09" providerId="ADAL" clId="{60E9C356-66E3-4A79-AADE-9E0031F22359}" dt="2021-04-25T02:15:32.894" v="1837"/>
        <pc:sldMkLst>
          <pc:docMk/>
          <pc:sldMk cId="4000323156" sldId="303"/>
        </pc:sldMkLst>
        <pc:spChg chg="add del mod">
          <ac:chgData name="Dong, Chuong" userId="3c9f464e-4eba-4760-a94a-c4499e979a09" providerId="ADAL" clId="{60E9C356-66E3-4A79-AADE-9E0031F22359}" dt="2021-04-25T01:04:22.702" v="1794" actId="931"/>
          <ac:spMkLst>
            <pc:docMk/>
            <pc:sldMk cId="4000323156" sldId="303"/>
            <ac:spMk id="4" creationId="{39A37060-8E8B-468D-81B3-DCF9C7F9AAC8}"/>
          </ac:spMkLst>
        </pc:spChg>
        <pc:spChg chg="del">
          <ac:chgData name="Dong, Chuong" userId="3c9f464e-4eba-4760-a94a-c4499e979a09" providerId="ADAL" clId="{60E9C356-66E3-4A79-AADE-9E0031F22359}" dt="2021-04-25T01:03:06.066" v="1788" actId="478"/>
          <ac:spMkLst>
            <pc:docMk/>
            <pc:sldMk cId="4000323156" sldId="303"/>
            <ac:spMk id="12" creationId="{9D132127-92D1-424D-8EA6-143BE8210CA3}"/>
          </ac:spMkLst>
        </pc:spChg>
        <pc:spChg chg="del">
          <ac:chgData name="Dong, Chuong" userId="3c9f464e-4eba-4760-a94a-c4499e979a09" providerId="ADAL" clId="{60E9C356-66E3-4A79-AADE-9E0031F22359}" dt="2021-04-25T01:03:07.019" v="1789" actId="478"/>
          <ac:spMkLst>
            <pc:docMk/>
            <pc:sldMk cId="4000323156" sldId="303"/>
            <ac:spMk id="13" creationId="{64BB9BE3-8116-4307-B960-8ED7CD1B73F4}"/>
          </ac:spMkLst>
        </pc:spChg>
        <pc:spChg chg="del">
          <ac:chgData name="Dong, Chuong" userId="3c9f464e-4eba-4760-a94a-c4499e979a09" providerId="ADAL" clId="{60E9C356-66E3-4A79-AADE-9E0031F22359}" dt="2021-04-25T01:03:08.120" v="1790" actId="478"/>
          <ac:spMkLst>
            <pc:docMk/>
            <pc:sldMk cId="4000323156" sldId="303"/>
            <ac:spMk id="14" creationId="{195CAC1D-6B52-4085-87F4-B57BB4756A40}"/>
          </ac:spMkLst>
        </pc:spChg>
        <pc:picChg chg="add del mod">
          <ac:chgData name="Dong, Chuong" userId="3c9f464e-4eba-4760-a94a-c4499e979a09" providerId="ADAL" clId="{60E9C356-66E3-4A79-AADE-9E0031F22359}" dt="2021-04-25T02:15:04.310" v="1836"/>
          <ac:picMkLst>
            <pc:docMk/>
            <pc:sldMk cId="4000323156" sldId="303"/>
            <ac:picMk id="3" creationId="{A768ECC6-BC01-42E5-9391-801AA80FFE6A}"/>
          </ac:picMkLst>
        </pc:picChg>
        <pc:picChg chg="add mod">
          <ac:chgData name="Dong, Chuong" userId="3c9f464e-4eba-4760-a94a-c4499e979a09" providerId="ADAL" clId="{60E9C356-66E3-4A79-AADE-9E0031F22359}" dt="2021-04-25T02:15:32.894" v="1837"/>
          <ac:picMkLst>
            <pc:docMk/>
            <pc:sldMk cId="4000323156" sldId="303"/>
            <ac:picMk id="4" creationId="{4AAE3016-4DCE-41F7-ABDB-10B391BEB864}"/>
          </ac:picMkLst>
        </pc:picChg>
        <pc:picChg chg="add mod">
          <ac:chgData name="Dong, Chuong" userId="3c9f464e-4eba-4760-a94a-c4499e979a09" providerId="ADAL" clId="{60E9C356-66E3-4A79-AADE-9E0031F22359}" dt="2021-04-25T01:04:25.202" v="1797" actId="1076"/>
          <ac:picMkLst>
            <pc:docMk/>
            <pc:sldMk cId="4000323156" sldId="303"/>
            <ac:picMk id="6" creationId="{87B9F03F-44A9-442C-852C-3FEA774CBA89}"/>
          </ac:picMkLst>
        </pc:picChg>
        <pc:picChg chg="del">
          <ac:chgData name="Dong, Chuong" userId="3c9f464e-4eba-4760-a94a-c4499e979a09" providerId="ADAL" clId="{60E9C356-66E3-4A79-AADE-9E0031F22359}" dt="2021-04-25T01:03:00.183" v="1783" actId="478"/>
          <ac:picMkLst>
            <pc:docMk/>
            <pc:sldMk cId="4000323156" sldId="303"/>
            <ac:picMk id="11" creationId="{7C6A69FE-A5E1-46EC-9886-CA5D104D8258}"/>
          </ac:picMkLst>
        </pc:picChg>
      </pc:sldChg>
      <pc:sldChg chg="addSp delSp modSp add mod ord">
        <pc:chgData name="Dong, Chuong" userId="3c9f464e-4eba-4760-a94a-c4499e979a09" providerId="ADAL" clId="{60E9C356-66E3-4A79-AADE-9E0031F22359}" dt="2021-04-25T02:12:43.142" v="1834"/>
        <pc:sldMkLst>
          <pc:docMk/>
          <pc:sldMk cId="2872923643" sldId="304"/>
        </pc:sldMkLst>
        <pc:spChg chg="add del mod">
          <ac:chgData name="Dong, Chuong" userId="3c9f464e-4eba-4760-a94a-c4499e979a09" providerId="ADAL" clId="{60E9C356-66E3-4A79-AADE-9E0031F22359}" dt="2021-04-25T02:11:13.915" v="1828" actId="931"/>
          <ac:spMkLst>
            <pc:docMk/>
            <pc:sldMk cId="2872923643" sldId="304"/>
            <ac:spMk id="4" creationId="{7A4C1F07-5A67-4872-AC07-E768FCB3B4A9}"/>
          </ac:spMkLst>
        </pc:spChg>
        <pc:spChg chg="add del mod">
          <ac:chgData name="Dong, Chuong" userId="3c9f464e-4eba-4760-a94a-c4499e979a09" providerId="ADAL" clId="{60E9C356-66E3-4A79-AADE-9E0031F22359}" dt="2021-04-25T01:02:51.030" v="1777" actId="931"/>
          <ac:spMkLst>
            <pc:docMk/>
            <pc:sldMk cId="2872923643" sldId="304"/>
            <ac:spMk id="4" creationId="{E9FB3330-02FA-4A75-A872-CA5A18A03222}"/>
          </ac:spMkLst>
        </pc:spChg>
        <pc:spChg chg="del">
          <ac:chgData name="Dong, Chuong" userId="3c9f464e-4eba-4760-a94a-c4499e979a09" providerId="ADAL" clId="{60E9C356-66E3-4A79-AADE-9E0031F22359}" dt="2021-04-25T01:02:35.964" v="1771" actId="478"/>
          <ac:spMkLst>
            <pc:docMk/>
            <pc:sldMk cId="2872923643" sldId="304"/>
            <ac:spMk id="12" creationId="{9D132127-92D1-424D-8EA6-143BE8210CA3}"/>
          </ac:spMkLst>
        </pc:spChg>
        <pc:spChg chg="del">
          <ac:chgData name="Dong, Chuong" userId="3c9f464e-4eba-4760-a94a-c4499e979a09" providerId="ADAL" clId="{60E9C356-66E3-4A79-AADE-9E0031F22359}" dt="2021-04-25T01:02:45.780" v="1775" actId="478"/>
          <ac:spMkLst>
            <pc:docMk/>
            <pc:sldMk cId="2872923643" sldId="304"/>
            <ac:spMk id="13" creationId="{64BB9BE3-8116-4307-B960-8ED7CD1B73F4}"/>
          </ac:spMkLst>
        </pc:spChg>
        <pc:spChg chg="del">
          <ac:chgData name="Dong, Chuong" userId="3c9f464e-4eba-4760-a94a-c4499e979a09" providerId="ADAL" clId="{60E9C356-66E3-4A79-AADE-9E0031F22359}" dt="2021-04-25T01:02:42.261" v="1773" actId="478"/>
          <ac:spMkLst>
            <pc:docMk/>
            <pc:sldMk cId="2872923643" sldId="304"/>
            <ac:spMk id="14" creationId="{195CAC1D-6B52-4085-87F4-B57BB4756A40}"/>
          </ac:spMkLst>
        </pc:spChg>
        <pc:picChg chg="add del mod">
          <ac:chgData name="Dong, Chuong" userId="3c9f464e-4eba-4760-a94a-c4499e979a09" providerId="ADAL" clId="{60E9C356-66E3-4A79-AADE-9E0031F22359}" dt="2021-04-25T02:10:46.990" v="1827" actId="478"/>
          <ac:picMkLst>
            <pc:docMk/>
            <pc:sldMk cId="2872923643" sldId="304"/>
            <ac:picMk id="6" creationId="{F1937736-D1F7-4D78-9220-C08A6FD063AB}"/>
          </ac:picMkLst>
        </pc:picChg>
        <pc:picChg chg="add mod">
          <ac:chgData name="Dong, Chuong" userId="3c9f464e-4eba-4760-a94a-c4499e979a09" providerId="ADAL" clId="{60E9C356-66E3-4A79-AADE-9E0031F22359}" dt="2021-04-25T02:11:20.247" v="1833" actId="1076"/>
          <ac:picMkLst>
            <pc:docMk/>
            <pc:sldMk cId="2872923643" sldId="304"/>
            <ac:picMk id="7" creationId="{2B4B2844-BE0E-4053-95D2-FC1C28391710}"/>
          </ac:picMkLst>
        </pc:picChg>
        <pc:picChg chg="add mod">
          <ac:chgData name="Dong, Chuong" userId="3c9f464e-4eba-4760-a94a-c4499e979a09" providerId="ADAL" clId="{60E9C356-66E3-4A79-AADE-9E0031F22359}" dt="2021-04-25T02:12:43.142" v="1834"/>
          <ac:picMkLst>
            <pc:docMk/>
            <pc:sldMk cId="2872923643" sldId="304"/>
            <ac:picMk id="8" creationId="{14A8877A-EB4F-4ECF-911F-3E892D7400D3}"/>
          </ac:picMkLst>
        </pc:picChg>
        <pc:picChg chg="del">
          <ac:chgData name="Dong, Chuong" userId="3c9f464e-4eba-4760-a94a-c4499e979a09" providerId="ADAL" clId="{60E9C356-66E3-4A79-AADE-9E0031F22359}" dt="2021-04-25T01:02:30.971" v="1769" actId="478"/>
          <ac:picMkLst>
            <pc:docMk/>
            <pc:sldMk cId="2872923643" sldId="304"/>
            <ac:picMk id="11" creationId="{7C6A69FE-A5E1-46EC-9886-CA5D104D8258}"/>
          </ac:picMkLst>
        </pc:picChg>
      </pc:sldChg>
      <pc:sldChg chg="addSp delSp modSp new mod modTransition modAnim">
        <pc:chgData name="Dong, Chuong" userId="3c9f464e-4eba-4760-a94a-c4499e979a09" providerId="ADAL" clId="{60E9C356-66E3-4A79-AADE-9E0031F22359}" dt="2021-04-30T21:40:23.614" v="2355"/>
        <pc:sldMkLst>
          <pc:docMk/>
          <pc:sldMk cId="2147187284" sldId="306"/>
        </pc:sldMkLst>
        <pc:spChg chg="mod">
          <ac:chgData name="Dong, Chuong" userId="3c9f464e-4eba-4760-a94a-c4499e979a09" providerId="ADAL" clId="{60E9C356-66E3-4A79-AADE-9E0031F22359}" dt="2021-04-30T21:24:17.592" v="1932" actId="20577"/>
          <ac:spMkLst>
            <pc:docMk/>
            <pc:sldMk cId="2147187284" sldId="306"/>
            <ac:spMk id="2" creationId="{0CC58011-5250-443E-BEB2-F7E535BE6934}"/>
          </ac:spMkLst>
        </pc:spChg>
        <pc:spChg chg="mod">
          <ac:chgData name="Dong, Chuong" userId="3c9f464e-4eba-4760-a94a-c4499e979a09" providerId="ADAL" clId="{60E9C356-66E3-4A79-AADE-9E0031F22359}" dt="2021-04-30T21:29:33.926" v="2352" actId="20577"/>
          <ac:spMkLst>
            <pc:docMk/>
            <pc:sldMk cId="2147187284" sldId="306"/>
            <ac:spMk id="3" creationId="{76A19AD0-792B-4AED-80D5-ACF2700669ED}"/>
          </ac:spMkLst>
        </pc:spChg>
        <pc:picChg chg="add del mod">
          <ac:chgData name="Dong, Chuong" userId="3c9f464e-4eba-4760-a94a-c4499e979a09" providerId="ADAL" clId="{60E9C356-66E3-4A79-AADE-9E0031F22359}" dt="2021-04-30T21:39:00.722" v="2354"/>
          <ac:picMkLst>
            <pc:docMk/>
            <pc:sldMk cId="2147187284" sldId="306"/>
            <ac:picMk id="4" creationId="{49920535-0FF5-45CF-ACC2-A953865B3E2B}"/>
          </ac:picMkLst>
        </pc:picChg>
        <pc:picChg chg="add mod">
          <ac:chgData name="Dong, Chuong" userId="3c9f464e-4eba-4760-a94a-c4499e979a09" providerId="ADAL" clId="{60E9C356-66E3-4A79-AADE-9E0031F22359}" dt="2021-04-30T21:40:23.614" v="2355"/>
          <ac:picMkLst>
            <pc:docMk/>
            <pc:sldMk cId="2147187284" sldId="306"/>
            <ac:picMk id="5" creationId="{B48FDD14-2438-4D5E-BE39-DEC3F167207E}"/>
          </ac:picMkLst>
        </pc:picChg>
      </pc:sldChg>
      <pc:sldChg chg="modSp new del mod">
        <pc:chgData name="Dong, Chuong" userId="3c9f464e-4eba-4760-a94a-c4499e979a09" providerId="ADAL" clId="{60E9C356-66E3-4A79-AADE-9E0031F22359}" dt="2021-04-30T21:27:00.688" v="2226" actId="2696"/>
        <pc:sldMkLst>
          <pc:docMk/>
          <pc:sldMk cId="1285599149" sldId="307"/>
        </pc:sldMkLst>
        <pc:spChg chg="mod">
          <ac:chgData name="Dong, Chuong" userId="3c9f464e-4eba-4760-a94a-c4499e979a09" providerId="ADAL" clId="{60E9C356-66E3-4A79-AADE-9E0031F22359}" dt="2021-04-30T21:26:51.674" v="2225" actId="20577"/>
          <ac:spMkLst>
            <pc:docMk/>
            <pc:sldMk cId="1285599149" sldId="307"/>
            <ac:spMk id="2" creationId="{638C016A-746D-4412-86C5-BE51A2744E8F}"/>
          </ac:spMkLst>
        </pc:spChg>
      </pc:sldChg>
      <pc:sldChg chg="addSp modSp new mod">
        <pc:chgData name="Dong, Chuong" userId="3c9f464e-4eba-4760-a94a-c4499e979a09" providerId="ADAL" clId="{60E9C356-66E3-4A79-AADE-9E0031F22359}" dt="2021-04-30T21:44:21.808" v="2357"/>
        <pc:sldMkLst>
          <pc:docMk/>
          <pc:sldMk cId="1761141659" sldId="307"/>
        </pc:sldMkLst>
        <pc:spChg chg="mod">
          <ac:chgData name="Dong, Chuong" userId="3c9f464e-4eba-4760-a94a-c4499e979a09" providerId="ADAL" clId="{60E9C356-66E3-4A79-AADE-9E0031F22359}" dt="2021-04-30T21:27:45.200" v="2249"/>
          <ac:spMkLst>
            <pc:docMk/>
            <pc:sldMk cId="1761141659" sldId="307"/>
            <ac:spMk id="2" creationId="{8066B40E-20C8-4E21-831A-73E221D9029E}"/>
          </ac:spMkLst>
        </pc:spChg>
        <pc:spChg chg="mod">
          <ac:chgData name="Dong, Chuong" userId="3c9f464e-4eba-4760-a94a-c4499e979a09" providerId="ADAL" clId="{60E9C356-66E3-4A79-AADE-9E0031F22359}" dt="2021-04-30T21:40:39.758" v="2356" actId="255"/>
          <ac:spMkLst>
            <pc:docMk/>
            <pc:sldMk cId="1761141659" sldId="307"/>
            <ac:spMk id="3" creationId="{2BF9D97F-B39E-45AF-92E5-CA6E8783F0B5}"/>
          </ac:spMkLst>
        </pc:spChg>
        <pc:picChg chg="add mod">
          <ac:chgData name="Dong, Chuong" userId="3c9f464e-4eba-4760-a94a-c4499e979a09" providerId="ADAL" clId="{60E9C356-66E3-4A79-AADE-9E0031F22359}" dt="2021-04-30T21:44:21.808" v="2357"/>
          <ac:picMkLst>
            <pc:docMk/>
            <pc:sldMk cId="1761141659" sldId="307"/>
            <ac:picMk id="4" creationId="{46E96471-CA08-4DCD-9DB2-F6402306B1C8}"/>
          </ac:picMkLst>
        </pc:picChg>
      </pc:sldChg>
    </pc:docChg>
  </pc:docChgLst>
  <pc:docChgLst>
    <pc:chgData name="Dong, Chuong" userId="S::cdong49@gatech.edu::3c9f464e-4eba-4760-a94a-c4499e979a09" providerId="AD" clId="Web-{2FB3DE70-64F8-49EF-84A2-F38FFE064C5B}"/>
    <pc:docChg chg="modSld">
      <pc:chgData name="Dong, Chuong" userId="S::cdong49@gatech.edu::3c9f464e-4eba-4760-a94a-c4499e979a09" providerId="AD" clId="Web-{2FB3DE70-64F8-49EF-84A2-F38FFE064C5B}" dt="2021-04-13T18:53:09.617" v="43" actId="20577"/>
      <pc:docMkLst>
        <pc:docMk/>
      </pc:docMkLst>
      <pc:sldChg chg="modSp">
        <pc:chgData name="Dong, Chuong" userId="S::cdong49@gatech.edu::3c9f464e-4eba-4760-a94a-c4499e979a09" providerId="AD" clId="Web-{2FB3DE70-64F8-49EF-84A2-F38FFE064C5B}" dt="2021-04-13T18:53:09.617" v="43" actId="20577"/>
        <pc:sldMkLst>
          <pc:docMk/>
          <pc:sldMk cId="1548485001" sldId="260"/>
        </pc:sldMkLst>
        <pc:spChg chg="mod">
          <ac:chgData name="Dong, Chuong" userId="S::cdong49@gatech.edu::3c9f464e-4eba-4760-a94a-c4499e979a09" providerId="AD" clId="Web-{2FB3DE70-64F8-49EF-84A2-F38FFE064C5B}" dt="2021-04-13T18:53:09.617" v="43" actId="20577"/>
          <ac:spMkLst>
            <pc:docMk/>
            <pc:sldMk cId="1548485001" sldId="260"/>
            <ac:spMk id="3" creationId="{9CB0A7CE-8F93-B440-874A-0271C53539D9}"/>
          </ac:spMkLst>
        </pc:spChg>
      </pc:sldChg>
    </pc:docChg>
  </pc:docChgLst>
  <pc:docChgLst>
    <pc:chgData name="Tran, Quyen N" userId="3f440af6-d3e1-4621-8dc4-f1f65aa7c976" providerId="ADAL" clId="{6A4F6472-28B3-A344-9DDD-7FE34D2ABC14}"/>
    <pc:docChg chg="undo custSel addSld delSld modSld sldOrd modMainMaster">
      <pc:chgData name="Tran, Quyen N" userId="3f440af6-d3e1-4621-8dc4-f1f65aa7c976" providerId="ADAL" clId="{6A4F6472-28B3-A344-9DDD-7FE34D2ABC14}" dt="2021-04-14T08:15:37.781" v="3952"/>
      <pc:docMkLst>
        <pc:docMk/>
      </pc:docMkLst>
      <pc:sldChg chg="addSp delSp modSp mod modTransition addAnim delAnim modAnim">
        <pc:chgData name="Tran, Quyen N" userId="3f440af6-d3e1-4621-8dc4-f1f65aa7c976" providerId="ADAL" clId="{6A4F6472-28B3-A344-9DDD-7FE34D2ABC14}" dt="2021-04-14T07:36:34.363" v="3270"/>
        <pc:sldMkLst>
          <pc:docMk/>
          <pc:sldMk cId="109857222" sldId="256"/>
        </pc:sldMkLst>
        <pc:spChg chg="mod">
          <ac:chgData name="Tran, Quyen N" userId="3f440af6-d3e1-4621-8dc4-f1f65aa7c976" providerId="ADAL" clId="{6A4F6472-28B3-A344-9DDD-7FE34D2ABC14}" dt="2021-04-07T20:54:36.811" v="170" actId="20577"/>
          <ac:spMkLst>
            <pc:docMk/>
            <pc:sldMk cId="109857222" sldId="256"/>
            <ac:spMk id="2" creationId="{00000000-0000-0000-0000-000000000000}"/>
          </ac:spMkLst>
        </pc:spChg>
        <pc:spChg chg="mod">
          <ac:chgData name="Tran, Quyen N" userId="3f440af6-d3e1-4621-8dc4-f1f65aa7c976" providerId="ADAL" clId="{6A4F6472-28B3-A344-9DDD-7FE34D2ABC14}" dt="2021-04-13T04:22:00.049" v="286" actId="20577"/>
          <ac:spMkLst>
            <pc:docMk/>
            <pc:sldMk cId="109857222" sldId="256"/>
            <ac:spMk id="3" creationId="{00000000-0000-0000-0000-000000000000}"/>
          </ac:spMkLst>
        </pc:spChg>
        <pc:spChg chg="add mod">
          <ac:chgData name="Tran, Quyen N" userId="3f440af6-d3e1-4621-8dc4-f1f65aa7c976" providerId="ADAL" clId="{6A4F6472-28B3-A344-9DDD-7FE34D2ABC14}" dt="2021-04-07T20:49:32.846" v="111" actId="26606"/>
          <ac:spMkLst>
            <pc:docMk/>
            <pc:sldMk cId="109857222" sldId="256"/>
            <ac:spMk id="4" creationId="{51FD7B9D-696D-EE4F-9F72-273BFD91FCF1}"/>
          </ac:spMkLst>
        </pc:spChg>
        <pc:spChg chg="del">
          <ac:chgData name="Tran, Quyen N" userId="3f440af6-d3e1-4621-8dc4-f1f65aa7c976" providerId="ADAL" clId="{6A4F6472-28B3-A344-9DDD-7FE34D2ABC14}" dt="2021-04-07T20:49:32.846" v="111" actId="26606"/>
          <ac:spMkLst>
            <pc:docMk/>
            <pc:sldMk cId="109857222" sldId="256"/>
            <ac:spMk id="5" creationId="{F6375C73-EB3C-45C0-A30D-E4C719F84C78}"/>
          </ac:spMkLst>
        </pc:spChg>
        <pc:spChg chg="del">
          <ac:chgData name="Tran, Quyen N" userId="3f440af6-d3e1-4621-8dc4-f1f65aa7c976" providerId="ADAL" clId="{6A4F6472-28B3-A344-9DDD-7FE34D2ABC14}" dt="2021-04-07T20:49:32.846" v="111" actId="26606"/>
          <ac:spMkLst>
            <pc:docMk/>
            <pc:sldMk cId="109857222" sldId="256"/>
            <ac:spMk id="7" creationId="{C9BD4167-80BB-41C6-8923-8BB7C287B3D3}"/>
          </ac:spMkLst>
        </pc:spChg>
        <pc:spChg chg="add del">
          <ac:chgData name="Tran, Quyen N" userId="3f440af6-d3e1-4621-8dc4-f1f65aa7c976" providerId="ADAL" clId="{6A4F6472-28B3-A344-9DDD-7FE34D2ABC14}" dt="2021-04-07T20:53:46.703" v="159" actId="26606"/>
          <ac:spMkLst>
            <pc:docMk/>
            <pc:sldMk cId="109857222" sldId="256"/>
            <ac:spMk id="12" creationId="{657F69E0-C4B0-4BEC-A689-4F8D877F05D4}"/>
          </ac:spMkLst>
        </pc:spChg>
        <pc:spChg chg="add del">
          <ac:chgData name="Tran, Quyen N" userId="3f440af6-d3e1-4621-8dc4-f1f65aa7c976" providerId="ADAL" clId="{6A4F6472-28B3-A344-9DDD-7FE34D2ABC14}" dt="2021-04-07T20:53:46.703" v="159" actId="26606"/>
          <ac:spMkLst>
            <pc:docMk/>
            <pc:sldMk cId="109857222" sldId="256"/>
            <ac:spMk id="14" creationId="{8F51725E-A483-43B2-A6F2-C44F502FE033}"/>
          </ac:spMkLst>
        </pc:spChg>
        <pc:spChg chg="add del">
          <ac:chgData name="Tran, Quyen N" userId="3f440af6-d3e1-4621-8dc4-f1f65aa7c976" providerId="ADAL" clId="{6A4F6472-28B3-A344-9DDD-7FE34D2ABC14}" dt="2021-04-07T20:53:46.703" v="159" actId="26606"/>
          <ac:spMkLst>
            <pc:docMk/>
            <pc:sldMk cId="109857222" sldId="256"/>
            <ac:spMk id="16" creationId="{9F6380B4-6A1C-481E-8408-B4E6C75B9B81}"/>
          </ac:spMkLst>
        </pc:spChg>
        <pc:spChg chg="add">
          <ac:chgData name="Tran, Quyen N" userId="3f440af6-d3e1-4621-8dc4-f1f65aa7c976" providerId="ADAL" clId="{6A4F6472-28B3-A344-9DDD-7FE34D2ABC14}" dt="2021-04-07T20:53:46.703" v="159" actId="26606"/>
          <ac:spMkLst>
            <pc:docMk/>
            <pc:sldMk cId="109857222" sldId="256"/>
            <ac:spMk id="21" creationId="{657F69E0-C4B0-4BEC-A689-4F8D877F05D4}"/>
          </ac:spMkLst>
        </pc:spChg>
        <pc:spChg chg="add">
          <ac:chgData name="Tran, Quyen N" userId="3f440af6-d3e1-4621-8dc4-f1f65aa7c976" providerId="ADAL" clId="{6A4F6472-28B3-A344-9DDD-7FE34D2ABC14}" dt="2021-04-07T20:53:46.703" v="159" actId="26606"/>
          <ac:spMkLst>
            <pc:docMk/>
            <pc:sldMk cId="109857222" sldId="256"/>
            <ac:spMk id="23" creationId="{8F51725E-A483-43B2-A6F2-C44F502FE033}"/>
          </ac:spMkLst>
        </pc:spChg>
        <pc:spChg chg="add">
          <ac:chgData name="Tran, Quyen N" userId="3f440af6-d3e1-4621-8dc4-f1f65aa7c976" providerId="ADAL" clId="{6A4F6472-28B3-A344-9DDD-7FE34D2ABC14}" dt="2021-04-07T20:53:46.703" v="159" actId="26606"/>
          <ac:spMkLst>
            <pc:docMk/>
            <pc:sldMk cId="109857222" sldId="256"/>
            <ac:spMk id="25" creationId="{9F6380B4-6A1C-481E-8408-B4E6C75B9B81}"/>
          </ac:spMkLst>
        </pc:spChg>
        <pc:picChg chg="add del mod">
          <ac:chgData name="Tran, Quyen N" userId="3f440af6-d3e1-4621-8dc4-f1f65aa7c976" providerId="ADAL" clId="{6A4F6472-28B3-A344-9DDD-7FE34D2ABC14}" dt="2021-04-14T07:35:33.561" v="3263"/>
          <ac:picMkLst>
            <pc:docMk/>
            <pc:sldMk cId="109857222" sldId="256"/>
            <ac:picMk id="5" creationId="{5B64521E-2B47-4946-9B39-4529519A6C26}"/>
          </ac:picMkLst>
        </pc:picChg>
        <pc:picChg chg="mod">
          <ac:chgData name="Tran, Quyen N" userId="3f440af6-d3e1-4621-8dc4-f1f65aa7c976" providerId="ADAL" clId="{6A4F6472-28B3-A344-9DDD-7FE34D2ABC14}" dt="2021-04-07T20:49:32.846" v="111" actId="26606"/>
          <ac:picMkLst>
            <pc:docMk/>
            <pc:sldMk cId="109857222" sldId="256"/>
            <ac:picMk id="6" creationId="{A6166E3D-FEED-4CA5-95A6-8FC4E1EA7D8F}"/>
          </ac:picMkLst>
        </pc:picChg>
        <pc:picChg chg="add del mod">
          <ac:chgData name="Tran, Quyen N" userId="3f440af6-d3e1-4621-8dc4-f1f65aa7c976" providerId="ADAL" clId="{6A4F6472-28B3-A344-9DDD-7FE34D2ABC14}" dt="2021-04-14T07:35:47.266" v="3265"/>
          <ac:picMkLst>
            <pc:docMk/>
            <pc:sldMk cId="109857222" sldId="256"/>
            <ac:picMk id="7" creationId="{CFEEACCE-FAB5-6C46-8ACB-CF21D7BFE349}"/>
          </ac:picMkLst>
        </pc:picChg>
        <pc:picChg chg="add del mod">
          <ac:chgData name="Tran, Quyen N" userId="3f440af6-d3e1-4621-8dc4-f1f65aa7c976" providerId="ADAL" clId="{6A4F6472-28B3-A344-9DDD-7FE34D2ABC14}" dt="2021-04-14T07:35:57.393" v="3267"/>
          <ac:picMkLst>
            <pc:docMk/>
            <pc:sldMk cId="109857222" sldId="256"/>
            <ac:picMk id="8" creationId="{047E9F7C-E529-4040-836C-3773A5C0B83C}"/>
          </ac:picMkLst>
        </pc:picChg>
        <pc:picChg chg="add del mod">
          <ac:chgData name="Tran, Quyen N" userId="3f440af6-d3e1-4621-8dc4-f1f65aa7c976" providerId="ADAL" clId="{6A4F6472-28B3-A344-9DDD-7FE34D2ABC14}" dt="2021-04-13T04:26:17.871" v="288"/>
          <ac:picMkLst>
            <pc:docMk/>
            <pc:sldMk cId="109857222" sldId="256"/>
            <ac:picMk id="8" creationId="{1243A8A7-9F68-0049-96FE-A218C0BFE439}"/>
          </ac:picMkLst>
        </pc:picChg>
        <pc:picChg chg="add del mod">
          <ac:chgData name="Tran, Quyen N" userId="3f440af6-d3e1-4621-8dc4-f1f65aa7c976" providerId="ADAL" clId="{6A4F6472-28B3-A344-9DDD-7FE34D2ABC14}" dt="2021-04-13T04:29:10.751" v="316"/>
          <ac:picMkLst>
            <pc:docMk/>
            <pc:sldMk cId="109857222" sldId="256"/>
            <ac:picMk id="9" creationId="{5155BB9A-2785-5044-9F7B-48E62A8E8028}"/>
          </ac:picMkLst>
        </pc:picChg>
        <pc:picChg chg="add del mod">
          <ac:chgData name="Tran, Quyen N" userId="3f440af6-d3e1-4621-8dc4-f1f65aa7c976" providerId="ADAL" clId="{6A4F6472-28B3-A344-9DDD-7FE34D2ABC14}" dt="2021-04-14T07:36:12.482" v="3269"/>
          <ac:picMkLst>
            <pc:docMk/>
            <pc:sldMk cId="109857222" sldId="256"/>
            <ac:picMk id="9" creationId="{C1CF5810-B319-5A47-A906-D127A967AF64}"/>
          </ac:picMkLst>
        </pc:picChg>
        <pc:picChg chg="add del mod">
          <ac:chgData name="Tran, Quyen N" userId="3f440af6-d3e1-4621-8dc4-f1f65aa7c976" providerId="ADAL" clId="{6A4F6472-28B3-A344-9DDD-7FE34D2ABC14}" dt="2021-04-13T04:29:29.529" v="318"/>
          <ac:picMkLst>
            <pc:docMk/>
            <pc:sldMk cId="109857222" sldId="256"/>
            <ac:picMk id="10" creationId="{018C115A-27E1-A446-88BE-9C818EE766BA}"/>
          </ac:picMkLst>
        </pc:picChg>
        <pc:picChg chg="add mod">
          <ac:chgData name="Tran, Quyen N" userId="3f440af6-d3e1-4621-8dc4-f1f65aa7c976" providerId="ADAL" clId="{6A4F6472-28B3-A344-9DDD-7FE34D2ABC14}" dt="2021-04-14T07:36:34.363" v="3270"/>
          <ac:picMkLst>
            <pc:docMk/>
            <pc:sldMk cId="109857222" sldId="256"/>
            <ac:picMk id="10" creationId="{E39BD4EB-0897-8D47-8012-A2E76360813D}"/>
          </ac:picMkLst>
        </pc:picChg>
        <pc:picChg chg="add del mod">
          <ac:chgData name="Tran, Quyen N" userId="3f440af6-d3e1-4621-8dc4-f1f65aa7c976" providerId="ADAL" clId="{6A4F6472-28B3-A344-9DDD-7FE34D2ABC14}" dt="2021-04-13T04:50:18.907" v="323" actId="478"/>
          <ac:picMkLst>
            <pc:docMk/>
            <pc:sldMk cId="109857222" sldId="256"/>
            <ac:picMk id="11" creationId="{11A3D3B3-4433-B04A-A873-9146853AC748}"/>
          </ac:picMkLst>
        </pc:picChg>
      </pc:sldChg>
      <pc:sldChg chg="addSp delSp modSp new mod modTransition setBg modAnim setClrOvrMap delDesignElem modNotesTx">
        <pc:chgData name="Tran, Quyen N" userId="3f440af6-d3e1-4621-8dc4-f1f65aa7c976" providerId="ADAL" clId="{6A4F6472-28B3-A344-9DDD-7FE34D2ABC14}" dt="2021-04-14T07:48:15.859" v="3343"/>
        <pc:sldMkLst>
          <pc:docMk/>
          <pc:sldMk cId="203077483" sldId="257"/>
        </pc:sldMkLst>
        <pc:spChg chg="mod">
          <ac:chgData name="Tran, Quyen N" userId="3f440af6-d3e1-4621-8dc4-f1f65aa7c976" providerId="ADAL" clId="{6A4F6472-28B3-A344-9DDD-7FE34D2ABC14}" dt="2021-04-14T07:25:15.255" v="2906" actId="26606"/>
          <ac:spMkLst>
            <pc:docMk/>
            <pc:sldMk cId="203077483" sldId="257"/>
            <ac:spMk id="2" creationId="{CBAB3C10-0A98-0949-A7E3-35543E8224BA}"/>
          </ac:spMkLst>
        </pc:spChg>
        <pc:spChg chg="mod">
          <ac:chgData name="Tran, Quyen N" userId="3f440af6-d3e1-4621-8dc4-f1f65aa7c976" providerId="ADAL" clId="{6A4F6472-28B3-A344-9DDD-7FE34D2ABC14}" dt="2021-04-14T07:41:31.069" v="3320" actId="20577"/>
          <ac:spMkLst>
            <pc:docMk/>
            <pc:sldMk cId="203077483" sldId="257"/>
            <ac:spMk id="3" creationId="{61817E95-A429-8E44-9B7F-B9A54E6E4EFC}"/>
          </ac:spMkLst>
        </pc:spChg>
        <pc:spChg chg="add del mod">
          <ac:chgData name="Tran, Quyen N" userId="3f440af6-d3e1-4621-8dc4-f1f65aa7c976" providerId="ADAL" clId="{6A4F6472-28B3-A344-9DDD-7FE34D2ABC14}" dt="2021-04-14T01:46:35.564" v="334"/>
          <ac:spMkLst>
            <pc:docMk/>
            <pc:sldMk cId="203077483" sldId="257"/>
            <ac:spMk id="4" creationId="{571E4EDC-D8DF-7F46-A0AC-B7B8EA9A4AA1}"/>
          </ac:spMkLst>
        </pc:spChg>
        <pc:spChg chg="add">
          <ac:chgData name="Tran, Quyen N" userId="3f440af6-d3e1-4621-8dc4-f1f65aa7c976" providerId="ADAL" clId="{6A4F6472-28B3-A344-9DDD-7FE34D2ABC14}" dt="2021-04-14T07:25:15.255" v="2906" actId="26606"/>
          <ac:spMkLst>
            <pc:docMk/>
            <pc:sldMk cId="203077483" sldId="257"/>
            <ac:spMk id="7" creationId="{F13C74B1-5B17-4795-BED0-7140497B445A}"/>
          </ac:spMkLst>
        </pc:spChg>
        <pc:spChg chg="add del">
          <ac:chgData name="Tran, Quyen N" userId="3f440af6-d3e1-4621-8dc4-f1f65aa7c976" providerId="ADAL" clId="{6A4F6472-28B3-A344-9DDD-7FE34D2ABC14}" dt="2021-04-13T03:44:17.591" v="272"/>
          <ac:spMkLst>
            <pc:docMk/>
            <pc:sldMk cId="203077483" sldId="257"/>
            <ac:spMk id="8" creationId="{AC17DE74-01C9-4859-B65A-85CF999E8580}"/>
          </ac:spMkLst>
        </pc:spChg>
        <pc:spChg chg="add del">
          <ac:chgData name="Tran, Quyen N" userId="3f440af6-d3e1-4621-8dc4-f1f65aa7c976" providerId="ADAL" clId="{6A4F6472-28B3-A344-9DDD-7FE34D2ABC14}" dt="2021-04-13T03:44:17.591" v="272"/>
          <ac:spMkLst>
            <pc:docMk/>
            <pc:sldMk cId="203077483" sldId="257"/>
            <ac:spMk id="10" creationId="{068C0432-0E90-4CC1-8CD3-D44A90DF07EF}"/>
          </ac:spMkLst>
        </pc:spChg>
        <pc:spChg chg="add">
          <ac:chgData name="Tran, Quyen N" userId="3f440af6-d3e1-4621-8dc4-f1f65aa7c976" providerId="ADAL" clId="{6A4F6472-28B3-A344-9DDD-7FE34D2ABC14}" dt="2021-04-14T07:25:15.255" v="2906" actId="26606"/>
          <ac:spMkLst>
            <pc:docMk/>
            <pc:sldMk cId="203077483" sldId="257"/>
            <ac:spMk id="12" creationId="{3FCFB1DE-0B7E-48CC-BA90-B2AB0889F9D6}"/>
          </ac:spMkLst>
        </pc:spChg>
        <pc:picChg chg="add del mod">
          <ac:chgData name="Tran, Quyen N" userId="3f440af6-d3e1-4621-8dc4-f1f65aa7c976" providerId="ADAL" clId="{6A4F6472-28B3-A344-9DDD-7FE34D2ABC14}" dt="2021-04-13T04:30:07.929" v="320"/>
          <ac:picMkLst>
            <pc:docMk/>
            <pc:sldMk cId="203077483" sldId="257"/>
            <ac:picMk id="4" creationId="{1BAEEA89-936C-EB41-97CD-BA21C9F7D7C8}"/>
          </ac:picMkLst>
        </pc:picChg>
        <pc:picChg chg="add del mod">
          <ac:chgData name="Tran, Quyen N" userId="3f440af6-d3e1-4621-8dc4-f1f65aa7c976" providerId="ADAL" clId="{6A4F6472-28B3-A344-9DDD-7FE34D2ABC14}" dt="2021-04-14T07:38:45.352" v="3275" actId="478"/>
          <ac:picMkLst>
            <pc:docMk/>
            <pc:sldMk cId="203077483" sldId="257"/>
            <ac:picMk id="4" creationId="{477B87F5-BDDA-9B4C-9AC7-3FF2EDE50C7F}"/>
          </ac:picMkLst>
        </pc:picChg>
        <pc:picChg chg="add mod">
          <ac:chgData name="Tran, Quyen N" userId="3f440af6-d3e1-4621-8dc4-f1f65aa7c976" providerId="ADAL" clId="{6A4F6472-28B3-A344-9DDD-7FE34D2ABC14}" dt="2021-04-14T07:31:06.310" v="3261" actId="18131"/>
          <ac:picMkLst>
            <pc:docMk/>
            <pc:sldMk cId="203077483" sldId="257"/>
            <ac:picMk id="5" creationId="{2A150B9C-D58C-9C4D-B0C4-0BFCE850B88B}"/>
          </ac:picMkLst>
        </pc:picChg>
        <pc:picChg chg="add del mod">
          <ac:chgData name="Tran, Quyen N" userId="3f440af6-d3e1-4621-8dc4-f1f65aa7c976" providerId="ADAL" clId="{6A4F6472-28B3-A344-9DDD-7FE34D2ABC14}" dt="2021-04-14T07:43:10.550" v="3329"/>
          <ac:picMkLst>
            <pc:docMk/>
            <pc:sldMk cId="203077483" sldId="257"/>
            <ac:picMk id="6" creationId="{9D288321-E40D-FA4A-8678-4D33CA92FC61}"/>
          </ac:picMkLst>
        </pc:picChg>
        <pc:picChg chg="add del mod">
          <ac:chgData name="Tran, Quyen N" userId="3f440af6-d3e1-4621-8dc4-f1f65aa7c976" providerId="ADAL" clId="{6A4F6472-28B3-A344-9DDD-7FE34D2ABC14}" dt="2021-04-14T07:43:25.136" v="3331"/>
          <ac:picMkLst>
            <pc:docMk/>
            <pc:sldMk cId="203077483" sldId="257"/>
            <ac:picMk id="8" creationId="{D37226FC-8007-B44F-9C4E-50BE68491C3A}"/>
          </ac:picMkLst>
        </pc:picChg>
        <pc:picChg chg="add del mod">
          <ac:chgData name="Tran, Quyen N" userId="3f440af6-d3e1-4621-8dc4-f1f65aa7c976" providerId="ADAL" clId="{6A4F6472-28B3-A344-9DDD-7FE34D2ABC14}" dt="2021-04-14T07:43:50.817" v="3333"/>
          <ac:picMkLst>
            <pc:docMk/>
            <pc:sldMk cId="203077483" sldId="257"/>
            <ac:picMk id="9" creationId="{6B4268BC-3573-D744-8736-CFC228CCC112}"/>
          </ac:picMkLst>
        </pc:picChg>
        <pc:picChg chg="add del mod">
          <ac:chgData name="Tran, Quyen N" userId="3f440af6-d3e1-4621-8dc4-f1f65aa7c976" providerId="ADAL" clId="{6A4F6472-28B3-A344-9DDD-7FE34D2ABC14}" dt="2021-04-14T07:44:47.970" v="3335"/>
          <ac:picMkLst>
            <pc:docMk/>
            <pc:sldMk cId="203077483" sldId="257"/>
            <ac:picMk id="10" creationId="{5FA0201B-C752-4F47-8791-F95FE9FEFF80}"/>
          </ac:picMkLst>
        </pc:picChg>
        <pc:picChg chg="add del mod">
          <ac:chgData name="Tran, Quyen N" userId="3f440af6-d3e1-4621-8dc4-f1f65aa7c976" providerId="ADAL" clId="{6A4F6472-28B3-A344-9DDD-7FE34D2ABC14}" dt="2021-04-14T07:45:09.050" v="3337"/>
          <ac:picMkLst>
            <pc:docMk/>
            <pc:sldMk cId="203077483" sldId="257"/>
            <ac:picMk id="11" creationId="{542CF753-1A86-5A46-9B8B-F3B357CCADCE}"/>
          </ac:picMkLst>
        </pc:picChg>
        <pc:picChg chg="add del mod">
          <ac:chgData name="Tran, Quyen N" userId="3f440af6-d3e1-4621-8dc4-f1f65aa7c976" providerId="ADAL" clId="{6A4F6472-28B3-A344-9DDD-7FE34D2ABC14}" dt="2021-04-14T07:47:31.427" v="3342"/>
          <ac:picMkLst>
            <pc:docMk/>
            <pc:sldMk cId="203077483" sldId="257"/>
            <ac:picMk id="13" creationId="{3EBB725D-6FFD-684F-87A7-4D5346630A57}"/>
          </ac:picMkLst>
        </pc:picChg>
        <pc:picChg chg="add mod">
          <ac:chgData name="Tran, Quyen N" userId="3f440af6-d3e1-4621-8dc4-f1f65aa7c976" providerId="ADAL" clId="{6A4F6472-28B3-A344-9DDD-7FE34D2ABC14}" dt="2021-04-14T07:48:15.859" v="3343"/>
          <ac:picMkLst>
            <pc:docMk/>
            <pc:sldMk cId="203077483" sldId="257"/>
            <ac:picMk id="14" creationId="{7BC2320C-249E-4544-A085-8F82CAFBCA64}"/>
          </ac:picMkLst>
        </pc:picChg>
        <pc:picChg chg="add del mod">
          <ac:chgData name="Tran, Quyen N" userId="3f440af6-d3e1-4621-8dc4-f1f65aa7c976" providerId="ADAL" clId="{6A4F6472-28B3-A344-9DDD-7FE34D2ABC14}" dt="2021-04-14T07:25:05.592" v="2903" actId="21"/>
          <ac:picMkLst>
            <pc:docMk/>
            <pc:sldMk cId="203077483" sldId="257"/>
            <ac:picMk id="1026" creationId="{58FD3E45-F5EB-F943-A3A8-13C3E4425451}"/>
          </ac:picMkLst>
        </pc:picChg>
        <pc:picChg chg="add del mod">
          <ac:chgData name="Tran, Quyen N" userId="3f440af6-d3e1-4621-8dc4-f1f65aa7c976" providerId="ADAL" clId="{6A4F6472-28B3-A344-9DDD-7FE34D2ABC14}" dt="2021-04-14T04:08:32.600" v="399" actId="478"/>
          <ac:picMkLst>
            <pc:docMk/>
            <pc:sldMk cId="203077483" sldId="257"/>
            <ac:picMk id="1028" creationId="{1C15793A-CE83-CA47-9EA8-0315ACF439E0}"/>
          </ac:picMkLst>
        </pc:picChg>
        <pc:picChg chg="add del mod">
          <ac:chgData name="Tran, Quyen N" userId="3f440af6-d3e1-4621-8dc4-f1f65aa7c976" providerId="ADAL" clId="{6A4F6472-28B3-A344-9DDD-7FE34D2ABC14}" dt="2021-04-14T07:39:02.678" v="3279" actId="478"/>
          <ac:picMkLst>
            <pc:docMk/>
            <pc:sldMk cId="203077483" sldId="257"/>
            <ac:picMk id="1028" creationId="{D98FCEA3-C05D-064B-893E-C6D96B3FA6E4}"/>
          </ac:picMkLst>
        </pc:picChg>
        <pc:picChg chg="add mod">
          <ac:chgData name="Tran, Quyen N" userId="3f440af6-d3e1-4621-8dc4-f1f65aa7c976" providerId="ADAL" clId="{6A4F6472-28B3-A344-9DDD-7FE34D2ABC14}" dt="2021-04-14T07:47:26.957" v="3341" actId="1076"/>
          <ac:picMkLst>
            <pc:docMk/>
            <pc:sldMk cId="203077483" sldId="257"/>
            <ac:picMk id="1030" creationId="{F4FAF329-FEB8-A545-A781-E1F3138DE02C}"/>
          </ac:picMkLst>
        </pc:picChg>
      </pc:sldChg>
      <pc:sldChg chg="addSp delSp modSp new del mod ord modTransition setBg delDesignElem modNotesTx">
        <pc:chgData name="Tran, Quyen N" userId="3f440af6-d3e1-4621-8dc4-f1f65aa7c976" providerId="ADAL" clId="{6A4F6472-28B3-A344-9DDD-7FE34D2ABC14}" dt="2021-04-14T08:07:35.192" v="3672" actId="2696"/>
        <pc:sldMkLst>
          <pc:docMk/>
          <pc:sldMk cId="219873487" sldId="258"/>
        </pc:sldMkLst>
        <pc:spChg chg="mod">
          <ac:chgData name="Tran, Quyen N" userId="3f440af6-d3e1-4621-8dc4-f1f65aa7c976" providerId="ADAL" clId="{6A4F6472-28B3-A344-9DDD-7FE34D2ABC14}" dt="2021-04-13T03:44:26.203" v="276" actId="207"/>
          <ac:spMkLst>
            <pc:docMk/>
            <pc:sldMk cId="219873487" sldId="258"/>
            <ac:spMk id="2" creationId="{A68AD6A5-FCEB-E24B-A0A6-B4FB0D69C2DA}"/>
          </ac:spMkLst>
        </pc:spChg>
        <pc:spChg chg="mod">
          <ac:chgData name="Tran, Quyen N" userId="3f440af6-d3e1-4621-8dc4-f1f65aa7c976" providerId="ADAL" clId="{6A4F6472-28B3-A344-9DDD-7FE34D2ABC14}" dt="2021-04-07T20:50:22.555" v="129" actId="26606"/>
          <ac:spMkLst>
            <pc:docMk/>
            <pc:sldMk cId="219873487" sldId="258"/>
            <ac:spMk id="3" creationId="{3C243140-4024-7243-9318-2D3215DA9C84}"/>
          </ac:spMkLst>
        </pc:spChg>
        <pc:spChg chg="add del">
          <ac:chgData name="Tran, Quyen N" userId="3f440af6-d3e1-4621-8dc4-f1f65aa7c976" providerId="ADAL" clId="{6A4F6472-28B3-A344-9DDD-7FE34D2ABC14}" dt="2021-04-13T03:44:19.141" v="274"/>
          <ac:spMkLst>
            <pc:docMk/>
            <pc:sldMk cId="219873487" sldId="258"/>
            <ac:spMk id="8" creationId="{AC17DE74-01C9-4859-B65A-85CF999E8580}"/>
          </ac:spMkLst>
        </pc:spChg>
        <pc:spChg chg="add del">
          <ac:chgData name="Tran, Quyen N" userId="3f440af6-d3e1-4621-8dc4-f1f65aa7c976" providerId="ADAL" clId="{6A4F6472-28B3-A344-9DDD-7FE34D2ABC14}" dt="2021-04-13T03:44:19.141" v="274"/>
          <ac:spMkLst>
            <pc:docMk/>
            <pc:sldMk cId="219873487" sldId="258"/>
            <ac:spMk id="10" creationId="{068C0432-0E90-4CC1-8CD3-D44A90DF07EF}"/>
          </ac:spMkLst>
        </pc:spChg>
        <pc:picChg chg="add mod">
          <ac:chgData name="Tran, Quyen N" userId="3f440af6-d3e1-4621-8dc4-f1f65aa7c976" providerId="ADAL" clId="{6A4F6472-28B3-A344-9DDD-7FE34D2ABC14}" dt="2021-04-14T01:46:30.197" v="332" actId="1076"/>
          <ac:picMkLst>
            <pc:docMk/>
            <pc:sldMk cId="219873487" sldId="258"/>
            <ac:picMk id="2050" creationId="{7B012179-DB6A-AE4A-901F-0E7BAC77574A}"/>
          </ac:picMkLst>
        </pc:picChg>
      </pc:sldChg>
      <pc:sldChg chg="addSp delSp modSp new mod modTransition setBg modAnim setClrOvrMap delDesignElem modNotesTx">
        <pc:chgData name="Tran, Quyen N" userId="3f440af6-d3e1-4621-8dc4-f1f65aa7c976" providerId="ADAL" clId="{6A4F6472-28B3-A344-9DDD-7FE34D2ABC14}" dt="2021-04-14T05:33:12.180" v="1526" actId="20577"/>
        <pc:sldMkLst>
          <pc:docMk/>
          <pc:sldMk cId="2622300567" sldId="259"/>
        </pc:sldMkLst>
        <pc:spChg chg="mod">
          <ac:chgData name="Tran, Quyen N" userId="3f440af6-d3e1-4621-8dc4-f1f65aa7c976" providerId="ADAL" clId="{6A4F6472-28B3-A344-9DDD-7FE34D2ABC14}" dt="2021-04-14T04:54:11.625" v="1212" actId="404"/>
          <ac:spMkLst>
            <pc:docMk/>
            <pc:sldMk cId="2622300567" sldId="259"/>
            <ac:spMk id="2" creationId="{53336F36-FEB5-B943-9803-EFC09E032E8C}"/>
          </ac:spMkLst>
        </pc:spChg>
        <pc:spChg chg="del mod">
          <ac:chgData name="Tran, Quyen N" userId="3f440af6-d3e1-4621-8dc4-f1f65aa7c976" providerId="ADAL" clId="{6A4F6472-28B3-A344-9DDD-7FE34D2ABC14}" dt="2021-04-14T04:20:41.197" v="647"/>
          <ac:spMkLst>
            <pc:docMk/>
            <pc:sldMk cId="2622300567" sldId="259"/>
            <ac:spMk id="3" creationId="{39B5E40D-FCBB-8242-A596-366BF840397B}"/>
          </ac:spMkLst>
        </pc:spChg>
        <pc:spChg chg="add del mod">
          <ac:chgData name="Tran, Quyen N" userId="3f440af6-d3e1-4621-8dc4-f1f65aa7c976" providerId="ADAL" clId="{6A4F6472-28B3-A344-9DDD-7FE34D2ABC14}" dt="2021-04-07T20:50:53.927" v="143"/>
          <ac:spMkLst>
            <pc:docMk/>
            <pc:sldMk cId="2622300567" sldId="259"/>
            <ac:spMk id="4" creationId="{E8AB6FAD-4945-6548-8FD2-5482C4633F1B}"/>
          </ac:spMkLst>
        </pc:spChg>
        <pc:spChg chg="add mod">
          <ac:chgData name="Tran, Quyen N" userId="3f440af6-d3e1-4621-8dc4-f1f65aa7c976" providerId="ADAL" clId="{6A4F6472-28B3-A344-9DDD-7FE34D2ABC14}" dt="2021-04-14T05:33:12.180" v="1526" actId="20577"/>
          <ac:spMkLst>
            <pc:docMk/>
            <pc:sldMk cId="2622300567" sldId="259"/>
            <ac:spMk id="6" creationId="{A4D96998-626D-C04C-9B6A-FAA889198975}"/>
          </ac:spMkLst>
        </pc:spChg>
        <pc:spChg chg="add del">
          <ac:chgData name="Tran, Quyen N" userId="3f440af6-d3e1-4621-8dc4-f1f65aa7c976" providerId="ADAL" clId="{6A4F6472-28B3-A344-9DDD-7FE34D2ABC14}" dt="2021-04-13T03:43:53.511" v="266"/>
          <ac:spMkLst>
            <pc:docMk/>
            <pc:sldMk cId="2622300567" sldId="259"/>
            <ac:spMk id="9" creationId="{AC17DE74-01C9-4859-B65A-85CF999E8580}"/>
          </ac:spMkLst>
        </pc:spChg>
        <pc:spChg chg="add del">
          <ac:chgData name="Tran, Quyen N" userId="3f440af6-d3e1-4621-8dc4-f1f65aa7c976" providerId="ADAL" clId="{6A4F6472-28B3-A344-9DDD-7FE34D2ABC14}" dt="2021-04-13T03:43:53.511" v="266"/>
          <ac:spMkLst>
            <pc:docMk/>
            <pc:sldMk cId="2622300567" sldId="259"/>
            <ac:spMk id="11" creationId="{068C0432-0E90-4CC1-8CD3-D44A90DF07EF}"/>
          </ac:spMkLst>
        </pc:spChg>
        <pc:spChg chg="add del">
          <ac:chgData name="Tran, Quyen N" userId="3f440af6-d3e1-4621-8dc4-f1f65aa7c976" providerId="ADAL" clId="{6A4F6472-28B3-A344-9DDD-7FE34D2ABC14}" dt="2021-04-14T04:12:54.221" v="427" actId="26606"/>
          <ac:spMkLst>
            <pc:docMk/>
            <pc:sldMk cId="2622300567" sldId="259"/>
            <ac:spMk id="71" creationId="{45D37F4E-DDB4-456B-97E0-9937730A039F}"/>
          </ac:spMkLst>
        </pc:spChg>
        <pc:spChg chg="add del">
          <ac:chgData name="Tran, Quyen N" userId="3f440af6-d3e1-4621-8dc4-f1f65aa7c976" providerId="ADAL" clId="{6A4F6472-28B3-A344-9DDD-7FE34D2ABC14}" dt="2021-04-14T04:12:54.221" v="427" actId="26606"/>
          <ac:spMkLst>
            <pc:docMk/>
            <pc:sldMk cId="2622300567" sldId="259"/>
            <ac:spMk id="73" creationId="{3CE8AF5E-D374-4CF1-90CC-35CF73B81C3E}"/>
          </ac:spMkLst>
        </pc:spChg>
        <pc:spChg chg="add del">
          <ac:chgData name="Tran, Quyen N" userId="3f440af6-d3e1-4621-8dc4-f1f65aa7c976" providerId="ADAL" clId="{6A4F6472-28B3-A344-9DDD-7FE34D2ABC14}" dt="2021-04-14T04:13:01.532" v="430"/>
          <ac:spMkLst>
            <pc:docMk/>
            <pc:sldMk cId="2622300567" sldId="259"/>
            <ac:spMk id="4100" creationId="{45D37F4E-DDB4-456B-97E0-9937730A039F}"/>
          </ac:spMkLst>
        </pc:spChg>
        <pc:spChg chg="add del">
          <ac:chgData name="Tran, Quyen N" userId="3f440af6-d3e1-4621-8dc4-f1f65aa7c976" providerId="ADAL" clId="{6A4F6472-28B3-A344-9DDD-7FE34D2ABC14}" dt="2021-04-14T04:13:01.532" v="430"/>
          <ac:spMkLst>
            <pc:docMk/>
            <pc:sldMk cId="2622300567" sldId="259"/>
            <ac:spMk id="4101" creationId="{3CE8AF5E-D374-4CF1-90CC-35CF73B81C3E}"/>
          </ac:spMkLst>
        </pc:spChg>
        <pc:picChg chg="add mod">
          <ac:chgData name="Tran, Quyen N" userId="3f440af6-d3e1-4621-8dc4-f1f65aa7c976" providerId="ADAL" clId="{6A4F6472-28B3-A344-9DDD-7FE34D2ABC14}" dt="2021-04-14T04:32:08.930" v="933" actId="1076"/>
          <ac:picMkLst>
            <pc:docMk/>
            <pc:sldMk cId="2622300567" sldId="259"/>
            <ac:picMk id="5" creationId="{712F8A79-11A7-4B4D-987C-56BCD925D373}"/>
          </ac:picMkLst>
        </pc:picChg>
        <pc:picChg chg="add del mod">
          <ac:chgData name="Tran, Quyen N" userId="3f440af6-d3e1-4621-8dc4-f1f65aa7c976" providerId="ADAL" clId="{6A4F6472-28B3-A344-9DDD-7FE34D2ABC14}" dt="2021-04-14T04:33:31.257" v="937"/>
          <ac:picMkLst>
            <pc:docMk/>
            <pc:sldMk cId="2622300567" sldId="259"/>
            <ac:picMk id="7" creationId="{0C3F7A70-666C-1F4E-98D0-FF83B5ACDC88}"/>
          </ac:picMkLst>
        </pc:picChg>
        <pc:picChg chg="add del mod">
          <ac:chgData name="Tran, Quyen N" userId="3f440af6-d3e1-4621-8dc4-f1f65aa7c976" providerId="ADAL" clId="{6A4F6472-28B3-A344-9DDD-7FE34D2ABC14}" dt="2021-04-14T04:33:49.306" v="939"/>
          <ac:picMkLst>
            <pc:docMk/>
            <pc:sldMk cId="2622300567" sldId="259"/>
            <ac:picMk id="8" creationId="{E9340BCA-89F6-104A-9918-724ABA70AE24}"/>
          </ac:picMkLst>
        </pc:picChg>
        <pc:picChg chg="add del mod">
          <ac:chgData name="Tran, Quyen N" userId="3f440af6-d3e1-4621-8dc4-f1f65aa7c976" providerId="ADAL" clId="{6A4F6472-28B3-A344-9DDD-7FE34D2ABC14}" dt="2021-04-14T04:34:17.711" v="941"/>
          <ac:picMkLst>
            <pc:docMk/>
            <pc:sldMk cId="2622300567" sldId="259"/>
            <ac:picMk id="9" creationId="{72D9ACBE-5254-6745-BB1B-668B4E07230B}"/>
          </ac:picMkLst>
        </pc:picChg>
        <pc:picChg chg="add del mod">
          <ac:chgData name="Tran, Quyen N" userId="3f440af6-d3e1-4621-8dc4-f1f65aa7c976" providerId="ADAL" clId="{6A4F6472-28B3-A344-9DDD-7FE34D2ABC14}" dt="2021-04-14T04:35:10.533" v="943"/>
          <ac:picMkLst>
            <pc:docMk/>
            <pc:sldMk cId="2622300567" sldId="259"/>
            <ac:picMk id="10" creationId="{067941DF-B1F0-0044-8CA6-D8A20A554DD0}"/>
          </ac:picMkLst>
        </pc:picChg>
        <pc:picChg chg="add del mod">
          <ac:chgData name="Tran, Quyen N" userId="3f440af6-d3e1-4621-8dc4-f1f65aa7c976" providerId="ADAL" clId="{6A4F6472-28B3-A344-9DDD-7FE34D2ABC14}" dt="2021-04-14T04:35:45.573" v="945"/>
          <ac:picMkLst>
            <pc:docMk/>
            <pc:sldMk cId="2622300567" sldId="259"/>
            <ac:picMk id="11" creationId="{8C3B18F2-8CA9-2945-8494-38090E6DBB35}"/>
          </ac:picMkLst>
        </pc:picChg>
        <pc:picChg chg="add del mod">
          <ac:chgData name="Tran, Quyen N" userId="3f440af6-d3e1-4621-8dc4-f1f65aa7c976" providerId="ADAL" clId="{6A4F6472-28B3-A344-9DDD-7FE34D2ABC14}" dt="2021-04-14T05:26:10.337" v="1501"/>
          <ac:picMkLst>
            <pc:docMk/>
            <pc:sldMk cId="2622300567" sldId="259"/>
            <ac:picMk id="12" creationId="{DD7F4473-F176-E24C-B69F-32A0734CC014}"/>
          </ac:picMkLst>
        </pc:picChg>
        <pc:picChg chg="add del mod">
          <ac:chgData name="Tran, Quyen N" userId="3f440af6-d3e1-4621-8dc4-f1f65aa7c976" providerId="ADAL" clId="{6A4F6472-28B3-A344-9DDD-7FE34D2ABC14}" dt="2021-04-14T05:27:19.408" v="1503"/>
          <ac:picMkLst>
            <pc:docMk/>
            <pc:sldMk cId="2622300567" sldId="259"/>
            <ac:picMk id="13" creationId="{92585B6A-ABB4-D042-AB4B-F96CBED23450}"/>
          </ac:picMkLst>
        </pc:picChg>
        <pc:picChg chg="add mod">
          <ac:chgData name="Tran, Quyen N" userId="3f440af6-d3e1-4621-8dc4-f1f65aa7c976" providerId="ADAL" clId="{6A4F6472-28B3-A344-9DDD-7FE34D2ABC14}" dt="2021-04-14T05:27:50.598" v="1504"/>
          <ac:picMkLst>
            <pc:docMk/>
            <pc:sldMk cId="2622300567" sldId="259"/>
            <ac:picMk id="14" creationId="{FD49429C-D2D4-CC4D-81C6-7C997A748A1C}"/>
          </ac:picMkLst>
        </pc:picChg>
        <pc:picChg chg="add mod">
          <ac:chgData name="Tran, Quyen N" userId="3f440af6-d3e1-4621-8dc4-f1f65aa7c976" providerId="ADAL" clId="{6A4F6472-28B3-A344-9DDD-7FE34D2ABC14}" dt="2021-04-14T04:32:10.354" v="934" actId="1076"/>
          <ac:picMkLst>
            <pc:docMk/>
            <pc:sldMk cId="2622300567" sldId="259"/>
            <ac:picMk id="4098" creationId="{058B39FE-6B35-B944-8F6D-8ABB32445972}"/>
          </ac:picMkLst>
        </pc:picChg>
      </pc:sldChg>
      <pc:sldChg chg="modSp new mod modTransition modNotesTx">
        <pc:chgData name="Tran, Quyen N" userId="3f440af6-d3e1-4621-8dc4-f1f65aa7c976" providerId="ADAL" clId="{6A4F6472-28B3-A344-9DDD-7FE34D2ABC14}" dt="2021-04-13T04:50:08.530" v="322"/>
        <pc:sldMkLst>
          <pc:docMk/>
          <pc:sldMk cId="1548485001" sldId="260"/>
        </pc:sldMkLst>
        <pc:spChg chg="mod">
          <ac:chgData name="Tran, Quyen N" userId="3f440af6-d3e1-4621-8dc4-f1f65aa7c976" providerId="ADAL" clId="{6A4F6472-28B3-A344-9DDD-7FE34D2ABC14}" dt="2021-04-07T20:53:14.057" v="158" actId="20577"/>
          <ac:spMkLst>
            <pc:docMk/>
            <pc:sldMk cId="1548485001" sldId="260"/>
            <ac:spMk id="2" creationId="{AA09424E-EAC3-8143-A1FA-6E6C7773B988}"/>
          </ac:spMkLst>
        </pc:spChg>
      </pc:sldChg>
      <pc:sldChg chg="modSp new mod modTransition modNotesTx">
        <pc:chgData name="Tran, Quyen N" userId="3f440af6-d3e1-4621-8dc4-f1f65aa7c976" providerId="ADAL" clId="{6A4F6472-28B3-A344-9DDD-7FE34D2ABC14}" dt="2021-04-13T04:50:08.530" v="322"/>
        <pc:sldMkLst>
          <pc:docMk/>
          <pc:sldMk cId="2677309736" sldId="261"/>
        </pc:sldMkLst>
        <pc:spChg chg="mod">
          <ac:chgData name="Tran, Quyen N" userId="3f440af6-d3e1-4621-8dc4-f1f65aa7c976" providerId="ADAL" clId="{6A4F6472-28B3-A344-9DDD-7FE34D2ABC14}" dt="2021-04-07T20:56:20.431" v="215" actId="20577"/>
          <ac:spMkLst>
            <pc:docMk/>
            <pc:sldMk cId="2677309736" sldId="261"/>
            <ac:spMk id="2" creationId="{0F39DBF5-24C3-0049-BB3F-3489F2444FF0}"/>
          </ac:spMkLst>
        </pc:spChg>
      </pc:sldChg>
      <pc:sldChg chg="addSp delSp modSp new mod modTransition setBg delDesignElem">
        <pc:chgData name="Tran, Quyen N" userId="3f440af6-d3e1-4621-8dc4-f1f65aa7c976" providerId="ADAL" clId="{6A4F6472-28B3-A344-9DDD-7FE34D2ABC14}" dt="2021-04-13T04:50:08.530" v="322"/>
        <pc:sldMkLst>
          <pc:docMk/>
          <pc:sldMk cId="886738913" sldId="262"/>
        </pc:sldMkLst>
        <pc:spChg chg="mod">
          <ac:chgData name="Tran, Quyen N" userId="3f440af6-d3e1-4621-8dc4-f1f65aa7c976" providerId="ADAL" clId="{6A4F6472-28B3-A344-9DDD-7FE34D2ABC14}" dt="2021-04-13T03:44:52.107" v="283" actId="404"/>
          <ac:spMkLst>
            <pc:docMk/>
            <pc:sldMk cId="886738913" sldId="262"/>
            <ac:spMk id="2" creationId="{8A8C858C-F83A-1E49-8B58-5614EC7BA349}"/>
          </ac:spMkLst>
        </pc:spChg>
        <pc:spChg chg="mod">
          <ac:chgData name="Tran, Quyen N" userId="3f440af6-d3e1-4621-8dc4-f1f65aa7c976" providerId="ADAL" clId="{6A4F6472-28B3-A344-9DDD-7FE34D2ABC14}" dt="2021-04-07T21:06:07.858" v="264" actId="26606"/>
          <ac:spMkLst>
            <pc:docMk/>
            <pc:sldMk cId="886738913" sldId="262"/>
            <ac:spMk id="3" creationId="{AB6F4303-C5B4-F34F-94AC-703850BF7339}"/>
          </ac:spMkLst>
        </pc:spChg>
        <pc:spChg chg="add del">
          <ac:chgData name="Tran, Quyen N" userId="3f440af6-d3e1-4621-8dc4-f1f65aa7c976" providerId="ADAL" clId="{6A4F6472-28B3-A344-9DDD-7FE34D2ABC14}" dt="2021-04-13T03:44:04.735" v="269"/>
          <ac:spMkLst>
            <pc:docMk/>
            <pc:sldMk cId="886738913" sldId="262"/>
            <ac:spMk id="8" creationId="{AC17DE74-01C9-4859-B65A-85CF999E8580}"/>
          </ac:spMkLst>
        </pc:spChg>
        <pc:spChg chg="add del">
          <ac:chgData name="Tran, Quyen N" userId="3f440af6-d3e1-4621-8dc4-f1f65aa7c976" providerId="ADAL" clId="{6A4F6472-28B3-A344-9DDD-7FE34D2ABC14}" dt="2021-04-13T03:44:04.735" v="269"/>
          <ac:spMkLst>
            <pc:docMk/>
            <pc:sldMk cId="886738913" sldId="262"/>
            <ac:spMk id="10" creationId="{068C0432-0E90-4CC1-8CD3-D44A90DF07EF}"/>
          </ac:spMkLst>
        </pc:spChg>
      </pc:sldChg>
      <pc:sldChg chg="addSp delSp modSp new add del mod modTransition">
        <pc:chgData name="Tran, Quyen N" userId="3f440af6-d3e1-4621-8dc4-f1f65aa7c976" providerId="ADAL" clId="{6A4F6472-28B3-A344-9DDD-7FE34D2ABC14}" dt="2021-04-14T07:11:46.799" v="2751"/>
        <pc:sldMkLst>
          <pc:docMk/>
          <pc:sldMk cId="3454502666" sldId="263"/>
        </pc:sldMkLst>
        <pc:spChg chg="mod">
          <ac:chgData name="Tran, Quyen N" userId="3f440af6-d3e1-4621-8dc4-f1f65aa7c976" providerId="ADAL" clId="{6A4F6472-28B3-A344-9DDD-7FE34D2ABC14}" dt="2021-04-07T20:57:20.396" v="261" actId="313"/>
          <ac:spMkLst>
            <pc:docMk/>
            <pc:sldMk cId="3454502666" sldId="263"/>
            <ac:spMk id="2" creationId="{A252D1AA-642C-9F47-8122-20FFC60DA529}"/>
          </ac:spMkLst>
        </pc:spChg>
        <pc:picChg chg="add mod">
          <ac:chgData name="Tran, Quyen N" userId="3f440af6-d3e1-4621-8dc4-f1f65aa7c976" providerId="ADAL" clId="{6A4F6472-28B3-A344-9DDD-7FE34D2ABC14}" dt="2021-04-14T07:10:47.583" v="2749"/>
          <ac:picMkLst>
            <pc:docMk/>
            <pc:sldMk cId="3454502666" sldId="263"/>
            <ac:picMk id="3" creationId="{7ABC457A-8BC0-F847-8FA4-4D107D5B872C}"/>
          </ac:picMkLst>
        </pc:picChg>
        <pc:picChg chg="del">
          <ac:chgData name="Tran, Quyen N" userId="3f440af6-d3e1-4621-8dc4-f1f65aa7c976" providerId="ADAL" clId="{6A4F6472-28B3-A344-9DDD-7FE34D2ABC14}" dt="2021-04-14T07:10:47.583" v="2749"/>
          <ac:picMkLst>
            <pc:docMk/>
            <pc:sldMk cId="3454502666" sldId="263"/>
            <ac:picMk id="21" creationId="{49C21A97-F686-4CCF-BABA-23BE1C6A0A4F}"/>
          </ac:picMkLst>
        </pc:picChg>
      </pc:sldChg>
      <pc:sldChg chg="modSp new modTransition">
        <pc:chgData name="Tran, Quyen N" userId="3f440af6-d3e1-4621-8dc4-f1f65aa7c976" providerId="ADAL" clId="{6A4F6472-28B3-A344-9DDD-7FE34D2ABC14}" dt="2021-04-13T04:50:08.530" v="322"/>
        <pc:sldMkLst>
          <pc:docMk/>
          <pc:sldMk cId="1695625304" sldId="264"/>
        </pc:sldMkLst>
        <pc:spChg chg="mod">
          <ac:chgData name="Tran, Quyen N" userId="3f440af6-d3e1-4621-8dc4-f1f65aa7c976" providerId="ADAL" clId="{6A4F6472-28B3-A344-9DDD-7FE34D2ABC14}" dt="2021-04-07T21:03:32.049" v="263"/>
          <ac:spMkLst>
            <pc:docMk/>
            <pc:sldMk cId="1695625304" sldId="264"/>
            <ac:spMk id="2" creationId="{5F0C9AED-9B41-5F46-80A6-9556541FDA0F}"/>
          </ac:spMkLst>
        </pc:spChg>
      </pc:sldChg>
      <pc:sldChg chg="modTransition">
        <pc:chgData name="Tran, Quyen N" userId="3f440af6-d3e1-4621-8dc4-f1f65aa7c976" providerId="ADAL" clId="{6A4F6472-28B3-A344-9DDD-7FE34D2ABC14}" dt="2021-04-13T04:50:08.530" v="322"/>
        <pc:sldMkLst>
          <pc:docMk/>
          <pc:sldMk cId="2713826342" sldId="265"/>
        </pc:sldMkLst>
      </pc:sldChg>
      <pc:sldChg chg="modTransition">
        <pc:chgData name="Tran, Quyen N" userId="3f440af6-d3e1-4621-8dc4-f1f65aa7c976" providerId="ADAL" clId="{6A4F6472-28B3-A344-9DDD-7FE34D2ABC14}" dt="2021-04-13T04:50:08.530" v="322"/>
        <pc:sldMkLst>
          <pc:docMk/>
          <pc:sldMk cId="2546055427" sldId="266"/>
        </pc:sldMkLst>
      </pc:sldChg>
      <pc:sldChg chg="modTransition">
        <pc:chgData name="Tran, Quyen N" userId="3f440af6-d3e1-4621-8dc4-f1f65aa7c976" providerId="ADAL" clId="{6A4F6472-28B3-A344-9DDD-7FE34D2ABC14}" dt="2021-04-13T04:50:08.530" v="322"/>
        <pc:sldMkLst>
          <pc:docMk/>
          <pc:sldMk cId="3081328408" sldId="267"/>
        </pc:sldMkLst>
      </pc:sldChg>
      <pc:sldChg chg="modTransition">
        <pc:chgData name="Tran, Quyen N" userId="3f440af6-d3e1-4621-8dc4-f1f65aa7c976" providerId="ADAL" clId="{6A4F6472-28B3-A344-9DDD-7FE34D2ABC14}" dt="2021-04-13T04:50:08.530" v="322"/>
        <pc:sldMkLst>
          <pc:docMk/>
          <pc:sldMk cId="313527713" sldId="268"/>
        </pc:sldMkLst>
      </pc:sldChg>
      <pc:sldChg chg="modTransition">
        <pc:chgData name="Tran, Quyen N" userId="3f440af6-d3e1-4621-8dc4-f1f65aa7c976" providerId="ADAL" clId="{6A4F6472-28B3-A344-9DDD-7FE34D2ABC14}" dt="2021-04-13T04:50:08.530" v="322"/>
        <pc:sldMkLst>
          <pc:docMk/>
          <pc:sldMk cId="426758130" sldId="269"/>
        </pc:sldMkLst>
      </pc:sldChg>
      <pc:sldChg chg="modTransition">
        <pc:chgData name="Tran, Quyen N" userId="3f440af6-d3e1-4621-8dc4-f1f65aa7c976" providerId="ADAL" clId="{6A4F6472-28B3-A344-9DDD-7FE34D2ABC14}" dt="2021-04-13T04:50:08.530" v="322"/>
        <pc:sldMkLst>
          <pc:docMk/>
          <pc:sldMk cId="2695583479" sldId="270"/>
        </pc:sldMkLst>
      </pc:sldChg>
      <pc:sldChg chg="modTransition">
        <pc:chgData name="Tran, Quyen N" userId="3f440af6-d3e1-4621-8dc4-f1f65aa7c976" providerId="ADAL" clId="{6A4F6472-28B3-A344-9DDD-7FE34D2ABC14}" dt="2021-04-13T04:50:08.530" v="322"/>
        <pc:sldMkLst>
          <pc:docMk/>
          <pc:sldMk cId="2016131691" sldId="271"/>
        </pc:sldMkLst>
      </pc:sldChg>
      <pc:sldChg chg="modTransition">
        <pc:chgData name="Tran, Quyen N" userId="3f440af6-d3e1-4621-8dc4-f1f65aa7c976" providerId="ADAL" clId="{6A4F6472-28B3-A344-9DDD-7FE34D2ABC14}" dt="2021-04-13T04:50:08.530" v="322"/>
        <pc:sldMkLst>
          <pc:docMk/>
          <pc:sldMk cId="1127127814" sldId="272"/>
        </pc:sldMkLst>
      </pc:sldChg>
      <pc:sldChg chg="modTransition">
        <pc:chgData name="Tran, Quyen N" userId="3f440af6-d3e1-4621-8dc4-f1f65aa7c976" providerId="ADAL" clId="{6A4F6472-28B3-A344-9DDD-7FE34D2ABC14}" dt="2021-04-13T04:50:08.530" v="322"/>
        <pc:sldMkLst>
          <pc:docMk/>
          <pc:sldMk cId="735064553" sldId="273"/>
        </pc:sldMkLst>
      </pc:sldChg>
      <pc:sldChg chg="modTransition">
        <pc:chgData name="Tran, Quyen N" userId="3f440af6-d3e1-4621-8dc4-f1f65aa7c976" providerId="ADAL" clId="{6A4F6472-28B3-A344-9DDD-7FE34D2ABC14}" dt="2021-04-13T04:50:08.530" v="322"/>
        <pc:sldMkLst>
          <pc:docMk/>
          <pc:sldMk cId="2969053053" sldId="274"/>
        </pc:sldMkLst>
      </pc:sldChg>
      <pc:sldChg chg="addSp delSp modSp new mod modTransition setBg modClrScheme modAnim chgLayout modNotesTx">
        <pc:chgData name="Tran, Quyen N" userId="3f440af6-d3e1-4621-8dc4-f1f65aa7c976" providerId="ADAL" clId="{6A4F6472-28B3-A344-9DDD-7FE34D2ABC14}" dt="2021-04-14T08:08:01.666" v="3683" actId="1076"/>
        <pc:sldMkLst>
          <pc:docMk/>
          <pc:sldMk cId="3010773254" sldId="275"/>
        </pc:sldMkLst>
        <pc:spChg chg="add del mod ord">
          <ac:chgData name="Tran, Quyen N" userId="3f440af6-d3e1-4621-8dc4-f1f65aa7c976" providerId="ADAL" clId="{6A4F6472-28B3-A344-9DDD-7FE34D2ABC14}" dt="2021-04-14T07:54:57.875" v="3530" actId="700"/>
          <ac:spMkLst>
            <pc:docMk/>
            <pc:sldMk cId="3010773254" sldId="275"/>
            <ac:spMk id="2" creationId="{0ED2233B-A857-8541-8C84-12AC6487BF0C}"/>
          </ac:spMkLst>
        </pc:spChg>
        <pc:spChg chg="del mod">
          <ac:chgData name="Tran, Quyen N" userId="3f440af6-d3e1-4621-8dc4-f1f65aa7c976" providerId="ADAL" clId="{6A4F6472-28B3-A344-9DDD-7FE34D2ABC14}" dt="2021-04-14T07:53:46.117" v="3516"/>
          <ac:spMkLst>
            <pc:docMk/>
            <pc:sldMk cId="3010773254" sldId="275"/>
            <ac:spMk id="3" creationId="{CE549515-771A-6D4E-B1F1-7C804985D5F1}"/>
          </ac:spMkLst>
        </pc:spChg>
        <pc:spChg chg="add del mod ord">
          <ac:chgData name="Tran, Quyen N" userId="3f440af6-d3e1-4621-8dc4-f1f65aa7c976" providerId="ADAL" clId="{6A4F6472-28B3-A344-9DDD-7FE34D2ABC14}" dt="2021-04-14T07:54:41.898" v="3527" actId="700"/>
          <ac:spMkLst>
            <pc:docMk/>
            <pc:sldMk cId="3010773254" sldId="275"/>
            <ac:spMk id="7" creationId="{5AFFBE0E-C63C-B94A-AD03-8F38A676FE5F}"/>
          </ac:spMkLst>
        </pc:spChg>
        <pc:spChg chg="add del mod ord">
          <ac:chgData name="Tran, Quyen N" userId="3f440af6-d3e1-4621-8dc4-f1f65aa7c976" providerId="ADAL" clId="{6A4F6472-28B3-A344-9DDD-7FE34D2ABC14}" dt="2021-04-14T07:54:41.898" v="3527" actId="700"/>
          <ac:spMkLst>
            <pc:docMk/>
            <pc:sldMk cId="3010773254" sldId="275"/>
            <ac:spMk id="8" creationId="{97C0DD82-CAC7-6146-A28F-216244EDCB30}"/>
          </ac:spMkLst>
        </pc:spChg>
        <pc:spChg chg="add del mod ord">
          <ac:chgData name="Tran, Quyen N" userId="3f440af6-d3e1-4621-8dc4-f1f65aa7c976" providerId="ADAL" clId="{6A4F6472-28B3-A344-9DDD-7FE34D2ABC14}" dt="2021-04-14T07:54:50.204" v="3529" actId="700"/>
          <ac:spMkLst>
            <pc:docMk/>
            <pc:sldMk cId="3010773254" sldId="275"/>
            <ac:spMk id="9" creationId="{510349C4-D8EA-D641-BD45-96DD5733DBD2}"/>
          </ac:spMkLst>
        </pc:spChg>
        <pc:spChg chg="add mod">
          <ac:chgData name="Tran, Quyen N" userId="3f440af6-d3e1-4621-8dc4-f1f65aa7c976" providerId="ADAL" clId="{6A4F6472-28B3-A344-9DDD-7FE34D2ABC14}" dt="2021-04-14T08:01:02.029" v="3643" actId="1076"/>
          <ac:spMkLst>
            <pc:docMk/>
            <pc:sldMk cId="3010773254" sldId="275"/>
            <ac:spMk id="10" creationId="{50A98FA0-3B67-B444-A5A1-C8F11B7EB41D}"/>
          </ac:spMkLst>
        </pc:spChg>
        <pc:spChg chg="add mod">
          <ac:chgData name="Tran, Quyen N" userId="3f440af6-d3e1-4621-8dc4-f1f65aa7c976" providerId="ADAL" clId="{6A4F6472-28B3-A344-9DDD-7FE34D2ABC14}" dt="2021-04-14T08:07:58.700" v="3682" actId="1076"/>
          <ac:spMkLst>
            <pc:docMk/>
            <pc:sldMk cId="3010773254" sldId="275"/>
            <ac:spMk id="11" creationId="{32A6ADA1-925C-B14C-9049-8F0F32449E08}"/>
          </ac:spMkLst>
        </pc:spChg>
        <pc:spChg chg="add del mod">
          <ac:chgData name="Tran, Quyen N" userId="3f440af6-d3e1-4621-8dc4-f1f65aa7c976" providerId="ADAL" clId="{6A4F6472-28B3-A344-9DDD-7FE34D2ABC14}" dt="2021-04-14T07:58:44.044" v="3612" actId="478"/>
          <ac:spMkLst>
            <pc:docMk/>
            <pc:sldMk cId="3010773254" sldId="275"/>
            <ac:spMk id="19" creationId="{18FC3901-C4C0-3848-8DFD-CA46701C4176}"/>
          </ac:spMkLst>
        </pc:spChg>
        <pc:spChg chg="add mod">
          <ac:chgData name="Tran, Quyen N" userId="3f440af6-d3e1-4621-8dc4-f1f65aa7c976" providerId="ADAL" clId="{6A4F6472-28B3-A344-9DDD-7FE34D2ABC14}" dt="2021-04-14T08:07:55.996" v="3681" actId="1076"/>
          <ac:spMkLst>
            <pc:docMk/>
            <pc:sldMk cId="3010773254" sldId="275"/>
            <ac:spMk id="24" creationId="{696E8630-292B-C249-9EB4-1B76B3346ED0}"/>
          </ac:spMkLst>
        </pc:spChg>
        <pc:spChg chg="add del">
          <ac:chgData name="Tran, Quyen N" userId="3f440af6-d3e1-4621-8dc4-f1f65aa7c976" providerId="ADAL" clId="{6A4F6472-28B3-A344-9DDD-7FE34D2ABC14}" dt="2021-04-14T07:53:50.578" v="3519" actId="26606"/>
          <ac:spMkLst>
            <pc:docMk/>
            <pc:sldMk cId="3010773254" sldId="275"/>
            <ac:spMk id="71" creationId="{DA381740-063A-41A4-836D-85D14980EEF0}"/>
          </ac:spMkLst>
        </pc:spChg>
        <pc:spChg chg="add del">
          <ac:chgData name="Tran, Quyen N" userId="3f440af6-d3e1-4621-8dc4-f1f65aa7c976" providerId="ADAL" clId="{6A4F6472-28B3-A344-9DDD-7FE34D2ABC14}" dt="2021-04-14T07:53:50.578" v="3519" actId="26606"/>
          <ac:spMkLst>
            <pc:docMk/>
            <pc:sldMk cId="3010773254" sldId="275"/>
            <ac:spMk id="73" creationId="{C4879EFC-8E62-4E00-973C-C45EE9EC676D}"/>
          </ac:spMkLst>
        </pc:spChg>
        <pc:spChg chg="add del">
          <ac:chgData name="Tran, Quyen N" userId="3f440af6-d3e1-4621-8dc4-f1f65aa7c976" providerId="ADAL" clId="{6A4F6472-28B3-A344-9DDD-7FE34D2ABC14}" dt="2021-04-14T07:53:50.578" v="3519" actId="26606"/>
          <ac:spMkLst>
            <pc:docMk/>
            <pc:sldMk cId="3010773254" sldId="275"/>
            <ac:spMk id="75" creationId="{D6A9C53F-5F90-40A5-8C85-5412D39C8C68}"/>
          </ac:spMkLst>
        </pc:spChg>
        <pc:picChg chg="add del mod">
          <ac:chgData name="Tran, Quyen N" userId="3f440af6-d3e1-4621-8dc4-f1f65aa7c976" providerId="ADAL" clId="{6A4F6472-28B3-A344-9DDD-7FE34D2ABC14}" dt="2021-04-14T07:49:35.130" v="3344" actId="478"/>
          <ac:picMkLst>
            <pc:docMk/>
            <pc:sldMk cId="3010773254" sldId="275"/>
            <ac:picMk id="4" creationId="{238217B0-11F6-4443-B90B-32A5DC158023}"/>
          </ac:picMkLst>
        </pc:picChg>
        <pc:picChg chg="add del mod">
          <ac:chgData name="Tran, Quyen N" userId="3f440af6-d3e1-4621-8dc4-f1f65aa7c976" providerId="ADAL" clId="{6A4F6472-28B3-A344-9DDD-7FE34D2ABC14}" dt="2021-04-14T07:49:36.593" v="3345" actId="478"/>
          <ac:picMkLst>
            <pc:docMk/>
            <pc:sldMk cId="3010773254" sldId="275"/>
            <ac:picMk id="5" creationId="{DA341809-8D9B-A342-AFC3-9F12AE340093}"/>
          </ac:picMkLst>
        </pc:picChg>
        <pc:picChg chg="add mod ord modCrop">
          <ac:chgData name="Tran, Quyen N" userId="3f440af6-d3e1-4621-8dc4-f1f65aa7c976" providerId="ADAL" clId="{6A4F6472-28B3-A344-9DDD-7FE34D2ABC14}" dt="2021-04-14T08:00:04.404" v="3629" actId="1076"/>
          <ac:picMkLst>
            <pc:docMk/>
            <pc:sldMk cId="3010773254" sldId="275"/>
            <ac:picMk id="6" creationId="{142DF14E-0AF3-F74F-8337-14AE4C9C8469}"/>
          </ac:picMkLst>
        </pc:picChg>
        <pc:picChg chg="add del">
          <ac:chgData name="Tran, Quyen N" userId="3f440af6-d3e1-4621-8dc4-f1f65aa7c976" providerId="ADAL" clId="{6A4F6472-28B3-A344-9DDD-7FE34D2ABC14}" dt="2021-04-14T07:58:13.234" v="3600" actId="478"/>
          <ac:picMkLst>
            <pc:docMk/>
            <pc:sldMk cId="3010773254" sldId="275"/>
            <ac:picMk id="12" creationId="{20732F29-0880-E746-9AF4-04CD709796AC}"/>
          </ac:picMkLst>
        </pc:picChg>
        <pc:picChg chg="add del">
          <ac:chgData name="Tran, Quyen N" userId="3f440af6-d3e1-4621-8dc4-f1f65aa7c976" providerId="ADAL" clId="{6A4F6472-28B3-A344-9DDD-7FE34D2ABC14}" dt="2021-04-14T07:58:18.333" v="3602" actId="478"/>
          <ac:picMkLst>
            <pc:docMk/>
            <pc:sldMk cId="3010773254" sldId="275"/>
            <ac:picMk id="13" creationId="{515D9414-E649-B645-AC7B-1D700B73BD6B}"/>
          </ac:picMkLst>
        </pc:picChg>
        <pc:picChg chg="add mod">
          <ac:chgData name="Tran, Quyen N" userId="3f440af6-d3e1-4621-8dc4-f1f65aa7c976" providerId="ADAL" clId="{6A4F6472-28B3-A344-9DDD-7FE34D2ABC14}" dt="2021-04-14T07:59:05.004" v="3618" actId="1076"/>
          <ac:picMkLst>
            <pc:docMk/>
            <pc:sldMk cId="3010773254" sldId="275"/>
            <ac:picMk id="14" creationId="{D2122B23-E303-3C40-A31E-FA1EA5E1F88E}"/>
          </ac:picMkLst>
        </pc:picChg>
        <pc:picChg chg="add mod">
          <ac:chgData name="Tran, Quyen N" userId="3f440af6-d3e1-4621-8dc4-f1f65aa7c976" providerId="ADAL" clId="{6A4F6472-28B3-A344-9DDD-7FE34D2ABC14}" dt="2021-04-14T08:08:01.666" v="3683" actId="1076"/>
          <ac:picMkLst>
            <pc:docMk/>
            <pc:sldMk cId="3010773254" sldId="275"/>
            <ac:picMk id="15" creationId="{4A2E3944-5C50-E44A-96DA-B719860603E5}"/>
          </ac:picMkLst>
        </pc:picChg>
        <pc:picChg chg="add del mod">
          <ac:chgData name="Tran, Quyen N" userId="3f440af6-d3e1-4621-8dc4-f1f65aa7c976" providerId="ADAL" clId="{6A4F6472-28B3-A344-9DDD-7FE34D2ABC14}" dt="2021-04-14T08:03:31.687" v="3660"/>
          <ac:picMkLst>
            <pc:docMk/>
            <pc:sldMk cId="3010773254" sldId="275"/>
            <ac:picMk id="16" creationId="{AF90ABF3-536F-0049-9D61-35AE9D27F012}"/>
          </ac:picMkLst>
        </pc:picChg>
        <pc:picChg chg="add del mod">
          <ac:chgData name="Tran, Quyen N" userId="3f440af6-d3e1-4621-8dc4-f1f65aa7c976" providerId="ADAL" clId="{6A4F6472-28B3-A344-9DDD-7FE34D2ABC14}" dt="2021-04-14T08:04:04.088" v="3662"/>
          <ac:picMkLst>
            <pc:docMk/>
            <pc:sldMk cId="3010773254" sldId="275"/>
            <ac:picMk id="17" creationId="{F07F1C23-AE56-DC4E-A240-A784D3A3AB46}"/>
          </ac:picMkLst>
        </pc:picChg>
        <pc:picChg chg="add del mod">
          <ac:chgData name="Tran, Quyen N" userId="3f440af6-d3e1-4621-8dc4-f1f65aa7c976" providerId="ADAL" clId="{6A4F6472-28B3-A344-9DDD-7FE34D2ABC14}" dt="2021-04-14T08:04:23.935" v="3664"/>
          <ac:picMkLst>
            <pc:docMk/>
            <pc:sldMk cId="3010773254" sldId="275"/>
            <ac:picMk id="18" creationId="{34AC0FA3-4F43-684E-B231-DC2DE31D4D4C}"/>
          </ac:picMkLst>
        </pc:picChg>
        <pc:picChg chg="add del mod">
          <ac:chgData name="Tran, Quyen N" userId="3f440af6-d3e1-4621-8dc4-f1f65aa7c976" providerId="ADAL" clId="{6A4F6472-28B3-A344-9DDD-7FE34D2ABC14}" dt="2021-04-14T08:04:42.504" v="3666"/>
          <ac:picMkLst>
            <pc:docMk/>
            <pc:sldMk cId="3010773254" sldId="275"/>
            <ac:picMk id="20" creationId="{28611ACE-4738-EB40-8DF0-60E64722B9F7}"/>
          </ac:picMkLst>
        </pc:picChg>
        <pc:picChg chg="add del mod">
          <ac:chgData name="Tran, Quyen N" userId="3f440af6-d3e1-4621-8dc4-f1f65aa7c976" providerId="ADAL" clId="{6A4F6472-28B3-A344-9DDD-7FE34D2ABC14}" dt="2021-04-14T08:05:30.695" v="3668"/>
          <ac:picMkLst>
            <pc:docMk/>
            <pc:sldMk cId="3010773254" sldId="275"/>
            <ac:picMk id="21" creationId="{BCA92305-1427-954C-8835-879E999D8D99}"/>
          </ac:picMkLst>
        </pc:picChg>
        <pc:picChg chg="add mod">
          <ac:chgData name="Tran, Quyen N" userId="3f440af6-d3e1-4621-8dc4-f1f65aa7c976" providerId="ADAL" clId="{6A4F6472-28B3-A344-9DDD-7FE34D2ABC14}" dt="2021-04-14T08:05:56.157" v="3669"/>
          <ac:picMkLst>
            <pc:docMk/>
            <pc:sldMk cId="3010773254" sldId="275"/>
            <ac:picMk id="22" creationId="{1415AA57-15EF-CF4B-A123-398C165176BF}"/>
          </ac:picMkLst>
        </pc:picChg>
        <pc:picChg chg="add del mod ord">
          <ac:chgData name="Tran, Quyen N" userId="3f440af6-d3e1-4621-8dc4-f1f65aa7c976" providerId="ADAL" clId="{6A4F6472-28B3-A344-9DDD-7FE34D2ABC14}" dt="2021-04-14T07:55:19.373" v="3532" actId="478"/>
          <ac:picMkLst>
            <pc:docMk/>
            <pc:sldMk cId="3010773254" sldId="275"/>
            <ac:picMk id="2050" creationId="{6B29123B-C3DC-6342-B139-DB3837868E50}"/>
          </ac:picMkLst>
        </pc:picChg>
        <pc:picChg chg="add mod">
          <ac:chgData name="Tran, Quyen N" userId="3f440af6-d3e1-4621-8dc4-f1f65aa7c976" providerId="ADAL" clId="{6A4F6472-28B3-A344-9DDD-7FE34D2ABC14}" dt="2021-04-14T08:00:11.956" v="3633" actId="1076"/>
          <ac:picMkLst>
            <pc:docMk/>
            <pc:sldMk cId="3010773254" sldId="275"/>
            <ac:picMk id="2052" creationId="{FDC2553A-C512-F347-B845-50DF47C26073}"/>
          </ac:picMkLst>
        </pc:picChg>
        <pc:picChg chg="add del mod">
          <ac:chgData name="Tran, Quyen N" userId="3f440af6-d3e1-4621-8dc4-f1f65aa7c976" providerId="ADAL" clId="{6A4F6472-28B3-A344-9DDD-7FE34D2ABC14}" dt="2021-04-14T07:55:46.690" v="3539" actId="478"/>
          <ac:picMkLst>
            <pc:docMk/>
            <pc:sldMk cId="3010773254" sldId="275"/>
            <ac:picMk id="2054" creationId="{A098AB5A-9539-8149-A0C0-6FC96DEA43CF}"/>
          </ac:picMkLst>
        </pc:picChg>
        <pc:picChg chg="add mod">
          <ac:chgData name="Tran, Quyen N" userId="3f440af6-d3e1-4621-8dc4-f1f65aa7c976" providerId="ADAL" clId="{6A4F6472-28B3-A344-9DDD-7FE34D2ABC14}" dt="2021-04-14T07:58:56.618" v="3617" actId="1076"/>
          <ac:picMkLst>
            <pc:docMk/>
            <pc:sldMk cId="3010773254" sldId="275"/>
            <ac:picMk id="2056" creationId="{A683FA2F-1B90-6C43-8F08-504CCC27A294}"/>
          </ac:picMkLst>
        </pc:picChg>
        <pc:picChg chg="add del mod">
          <ac:chgData name="Tran, Quyen N" userId="3f440af6-d3e1-4621-8dc4-f1f65aa7c976" providerId="ADAL" clId="{6A4F6472-28B3-A344-9DDD-7FE34D2ABC14}" dt="2021-04-14T07:58:09.883" v="3598" actId="478"/>
          <ac:picMkLst>
            <pc:docMk/>
            <pc:sldMk cId="3010773254" sldId="275"/>
            <ac:picMk id="2058" creationId="{3CE33E46-5CBA-3E49-AD49-0E147D31DE67}"/>
          </ac:picMkLst>
        </pc:picChg>
        <pc:picChg chg="add del mod">
          <ac:chgData name="Tran, Quyen N" userId="3f440af6-d3e1-4621-8dc4-f1f65aa7c976" providerId="ADAL" clId="{6A4F6472-28B3-A344-9DDD-7FE34D2ABC14}" dt="2021-04-14T07:59:42.845" v="3623" actId="478"/>
          <ac:picMkLst>
            <pc:docMk/>
            <pc:sldMk cId="3010773254" sldId="275"/>
            <ac:picMk id="2060" creationId="{84A771B1-9DDF-014F-BF57-CBB881EB2731}"/>
          </ac:picMkLst>
        </pc:picChg>
      </pc:sldChg>
      <pc:sldChg chg="addSp delSp modSp new mod modTransition delAnim modAnim">
        <pc:chgData name="Tran, Quyen N" userId="3f440af6-d3e1-4621-8dc4-f1f65aa7c976" providerId="ADAL" clId="{6A4F6472-28B3-A344-9DDD-7FE34D2ABC14}" dt="2021-04-14T05:41:24.874" v="1558"/>
        <pc:sldMkLst>
          <pc:docMk/>
          <pc:sldMk cId="3252503154" sldId="276"/>
        </pc:sldMkLst>
        <pc:spChg chg="mod">
          <ac:chgData name="Tran, Quyen N" userId="3f440af6-d3e1-4621-8dc4-f1f65aa7c976" providerId="ADAL" clId="{6A4F6472-28B3-A344-9DDD-7FE34D2ABC14}" dt="2021-04-14T04:47:39.198" v="1132" actId="14100"/>
          <ac:spMkLst>
            <pc:docMk/>
            <pc:sldMk cId="3252503154" sldId="276"/>
            <ac:spMk id="2" creationId="{33064E82-7807-AC44-ABE7-3F73154F16C7}"/>
          </ac:spMkLst>
        </pc:spChg>
        <pc:spChg chg="del mod">
          <ac:chgData name="Tran, Quyen N" userId="3f440af6-d3e1-4621-8dc4-f1f65aa7c976" providerId="ADAL" clId="{6A4F6472-28B3-A344-9DDD-7FE34D2ABC14}" dt="2021-04-14T04:47:19.842" v="1118"/>
          <ac:spMkLst>
            <pc:docMk/>
            <pc:sldMk cId="3252503154" sldId="276"/>
            <ac:spMk id="3" creationId="{B896887C-F05A-E747-AAC5-8FE714460209}"/>
          </ac:spMkLst>
        </pc:spChg>
        <pc:spChg chg="add del mod">
          <ac:chgData name="Tran, Quyen N" userId="3f440af6-d3e1-4621-8dc4-f1f65aa7c976" providerId="ADAL" clId="{6A4F6472-28B3-A344-9DDD-7FE34D2ABC14}" dt="2021-04-14T04:47:38.386" v="1131" actId="767"/>
          <ac:spMkLst>
            <pc:docMk/>
            <pc:sldMk cId="3252503154" sldId="276"/>
            <ac:spMk id="6" creationId="{FEC243E4-06B5-884B-B1ED-6B55CD78A8E2}"/>
          </ac:spMkLst>
        </pc:spChg>
        <pc:spChg chg="add del mod">
          <ac:chgData name="Tran, Quyen N" userId="3f440af6-d3e1-4621-8dc4-f1f65aa7c976" providerId="ADAL" clId="{6A4F6472-28B3-A344-9DDD-7FE34D2ABC14}" dt="2021-04-14T04:47:37.813" v="1130" actId="767"/>
          <ac:spMkLst>
            <pc:docMk/>
            <pc:sldMk cId="3252503154" sldId="276"/>
            <ac:spMk id="7" creationId="{978DB857-997A-FE4D-812D-B0D14D3A2435}"/>
          </ac:spMkLst>
        </pc:spChg>
        <pc:spChg chg="add del mod">
          <ac:chgData name="Tran, Quyen N" userId="3f440af6-d3e1-4621-8dc4-f1f65aa7c976" providerId="ADAL" clId="{6A4F6472-28B3-A344-9DDD-7FE34D2ABC14}" dt="2021-04-14T04:48:14.333" v="1135"/>
          <ac:spMkLst>
            <pc:docMk/>
            <pc:sldMk cId="3252503154" sldId="276"/>
            <ac:spMk id="9" creationId="{33C7CCF8-5B30-1540-AAF0-103431DB6E22}"/>
          </ac:spMkLst>
        </pc:spChg>
        <pc:spChg chg="add mod">
          <ac:chgData name="Tran, Quyen N" userId="3f440af6-d3e1-4621-8dc4-f1f65aa7c976" providerId="ADAL" clId="{6A4F6472-28B3-A344-9DDD-7FE34D2ABC14}" dt="2021-04-14T04:50:52.449" v="1176" actId="1076"/>
          <ac:spMkLst>
            <pc:docMk/>
            <pc:sldMk cId="3252503154" sldId="276"/>
            <ac:spMk id="12" creationId="{48C3F2B2-1654-924A-80D9-A3E73F661AD1}"/>
          </ac:spMkLst>
        </pc:spChg>
        <pc:picChg chg="add del mod">
          <ac:chgData name="Tran, Quyen N" userId="3f440af6-d3e1-4621-8dc4-f1f65aa7c976" providerId="ADAL" clId="{6A4F6472-28B3-A344-9DDD-7FE34D2ABC14}" dt="2021-04-14T04:47:43.762" v="1134" actId="478"/>
          <ac:picMkLst>
            <pc:docMk/>
            <pc:sldMk cId="3252503154" sldId="276"/>
            <ac:picMk id="5" creationId="{2B5A036C-34BC-A043-B6A5-E77E24958927}"/>
          </ac:picMkLst>
        </pc:picChg>
        <pc:picChg chg="add mod">
          <ac:chgData name="Tran, Quyen N" userId="3f440af6-d3e1-4621-8dc4-f1f65aa7c976" providerId="ADAL" clId="{6A4F6472-28B3-A344-9DDD-7FE34D2ABC14}" dt="2021-04-14T04:54:30.504" v="1213" actId="1076"/>
          <ac:picMkLst>
            <pc:docMk/>
            <pc:sldMk cId="3252503154" sldId="276"/>
            <ac:picMk id="11" creationId="{8B353BED-E6E1-3547-B3BE-E93CC7D6EA24}"/>
          </ac:picMkLst>
        </pc:picChg>
        <pc:picChg chg="add mod">
          <ac:chgData name="Tran, Quyen N" userId="3f440af6-d3e1-4621-8dc4-f1f65aa7c976" providerId="ADAL" clId="{6A4F6472-28B3-A344-9DDD-7FE34D2ABC14}" dt="2021-04-14T04:54:07.661" v="1209" actId="1076"/>
          <ac:picMkLst>
            <pc:docMk/>
            <pc:sldMk cId="3252503154" sldId="276"/>
            <ac:picMk id="17" creationId="{03C2D43D-5005-C949-A4B4-A682338EC1E2}"/>
          </ac:picMkLst>
        </pc:picChg>
        <pc:picChg chg="add del mod">
          <ac:chgData name="Tran, Quyen N" userId="3f440af6-d3e1-4621-8dc4-f1f65aa7c976" providerId="ADAL" clId="{6A4F6472-28B3-A344-9DDD-7FE34D2ABC14}" dt="2021-04-14T05:32:06.643" v="1507"/>
          <ac:picMkLst>
            <pc:docMk/>
            <pc:sldMk cId="3252503154" sldId="276"/>
            <ac:picMk id="18" creationId="{E1D3A703-03F9-8541-A212-B92F7B89E755}"/>
          </ac:picMkLst>
        </pc:picChg>
        <pc:picChg chg="add del mod">
          <ac:chgData name="Tran, Quyen N" userId="3f440af6-d3e1-4621-8dc4-f1f65aa7c976" providerId="ADAL" clId="{6A4F6472-28B3-A344-9DDD-7FE34D2ABC14}" dt="2021-04-14T05:32:21.987" v="1509"/>
          <ac:picMkLst>
            <pc:docMk/>
            <pc:sldMk cId="3252503154" sldId="276"/>
            <ac:picMk id="19" creationId="{BD130C01-03F9-A949-B57F-A8B00C7C6068}"/>
          </ac:picMkLst>
        </pc:picChg>
        <pc:picChg chg="add del mod">
          <ac:chgData name="Tran, Quyen N" userId="3f440af6-d3e1-4621-8dc4-f1f65aa7c976" providerId="ADAL" clId="{6A4F6472-28B3-A344-9DDD-7FE34D2ABC14}" dt="2021-04-14T05:33:50.259" v="1530"/>
          <ac:picMkLst>
            <pc:docMk/>
            <pc:sldMk cId="3252503154" sldId="276"/>
            <ac:picMk id="20" creationId="{D5E27CCD-6703-C841-8709-A52B09711D72}"/>
          </ac:picMkLst>
        </pc:picChg>
        <pc:picChg chg="add del mod">
          <ac:chgData name="Tran, Quyen N" userId="3f440af6-d3e1-4621-8dc4-f1f65aa7c976" providerId="ADAL" clId="{6A4F6472-28B3-A344-9DDD-7FE34D2ABC14}" dt="2021-04-14T05:34:02.940" v="1532"/>
          <ac:picMkLst>
            <pc:docMk/>
            <pc:sldMk cId="3252503154" sldId="276"/>
            <ac:picMk id="21" creationId="{9EA96677-C03D-E743-8D0C-5DCE51BFB89D}"/>
          </ac:picMkLst>
        </pc:picChg>
        <pc:picChg chg="add del mod">
          <ac:chgData name="Tran, Quyen N" userId="3f440af6-d3e1-4621-8dc4-f1f65aa7c976" providerId="ADAL" clId="{6A4F6472-28B3-A344-9DDD-7FE34D2ABC14}" dt="2021-04-14T05:40:30.144" v="1555" actId="478"/>
          <ac:picMkLst>
            <pc:docMk/>
            <pc:sldMk cId="3252503154" sldId="276"/>
            <ac:picMk id="22" creationId="{C381C4A3-51F1-8342-91B8-C381379864D2}"/>
          </ac:picMkLst>
        </pc:picChg>
        <pc:picChg chg="add mod">
          <ac:chgData name="Tran, Quyen N" userId="3f440af6-d3e1-4621-8dc4-f1f65aa7c976" providerId="ADAL" clId="{6A4F6472-28B3-A344-9DDD-7FE34D2ABC14}" dt="2021-04-14T05:41:24.874" v="1558"/>
          <ac:picMkLst>
            <pc:docMk/>
            <pc:sldMk cId="3252503154" sldId="276"/>
            <ac:picMk id="23" creationId="{DFBCD1F2-39C0-0E48-A44D-8863CCD685C2}"/>
          </ac:picMkLst>
        </pc:picChg>
        <pc:cxnChg chg="add mod">
          <ac:chgData name="Tran, Quyen N" userId="3f440af6-d3e1-4621-8dc4-f1f65aa7c976" providerId="ADAL" clId="{6A4F6472-28B3-A344-9DDD-7FE34D2ABC14}" dt="2021-04-14T04:55:48.559" v="1214" actId="1076"/>
          <ac:cxnSpMkLst>
            <pc:docMk/>
            <pc:sldMk cId="3252503154" sldId="276"/>
            <ac:cxnSpMk id="14" creationId="{2D8B1A36-6433-3A4A-ACA6-892883B65655}"/>
          </ac:cxnSpMkLst>
        </pc:cxnChg>
      </pc:sldChg>
      <pc:sldChg chg="addSp delSp modSp new mod modTransition delAnim modAnim">
        <pc:chgData name="Tran, Quyen N" userId="3f440af6-d3e1-4621-8dc4-f1f65aa7c976" providerId="ADAL" clId="{6A4F6472-28B3-A344-9DDD-7FE34D2ABC14}" dt="2021-04-14T05:43:02.497" v="1563"/>
        <pc:sldMkLst>
          <pc:docMk/>
          <pc:sldMk cId="1315697444" sldId="277"/>
        </pc:sldMkLst>
        <pc:spChg chg="mod">
          <ac:chgData name="Tran, Quyen N" userId="3f440af6-d3e1-4621-8dc4-f1f65aa7c976" providerId="ADAL" clId="{6A4F6472-28B3-A344-9DDD-7FE34D2ABC14}" dt="2021-04-14T04:56:11.591" v="1227" actId="20577"/>
          <ac:spMkLst>
            <pc:docMk/>
            <pc:sldMk cId="1315697444" sldId="277"/>
            <ac:spMk id="2" creationId="{8883BAA6-5BF8-1A47-8E08-BB58924C2158}"/>
          </ac:spMkLst>
        </pc:spChg>
        <pc:spChg chg="del">
          <ac:chgData name="Tran, Quyen N" userId="3f440af6-d3e1-4621-8dc4-f1f65aa7c976" providerId="ADAL" clId="{6A4F6472-28B3-A344-9DDD-7FE34D2ABC14}" dt="2021-04-14T04:56:16.081" v="1228"/>
          <ac:spMkLst>
            <pc:docMk/>
            <pc:sldMk cId="1315697444" sldId="277"/>
            <ac:spMk id="3" creationId="{1C20A078-DEF8-BE42-87BD-39886BFAA535}"/>
          </ac:spMkLst>
        </pc:spChg>
        <pc:spChg chg="add del mod">
          <ac:chgData name="Tran, Quyen N" userId="3f440af6-d3e1-4621-8dc4-f1f65aa7c976" providerId="ADAL" clId="{6A4F6472-28B3-A344-9DDD-7FE34D2ABC14}" dt="2021-04-14T04:56:38.649" v="1238" actId="478"/>
          <ac:spMkLst>
            <pc:docMk/>
            <pc:sldMk cId="1315697444" sldId="277"/>
            <ac:spMk id="6" creationId="{54C4D457-4549-3642-9D8A-D320044DC9C9}"/>
          </ac:spMkLst>
        </pc:spChg>
        <pc:spChg chg="add mod">
          <ac:chgData name="Tran, Quyen N" userId="3f440af6-d3e1-4621-8dc4-f1f65aa7c976" providerId="ADAL" clId="{6A4F6472-28B3-A344-9DDD-7FE34D2ABC14}" dt="2021-04-14T05:37:17.975" v="1540" actId="14100"/>
          <ac:spMkLst>
            <pc:docMk/>
            <pc:sldMk cId="1315697444" sldId="277"/>
            <ac:spMk id="12" creationId="{B64E650C-7BA9-1340-863E-6B8A018203D1}"/>
          </ac:spMkLst>
        </pc:spChg>
        <pc:spChg chg="add mod">
          <ac:chgData name="Tran, Quyen N" userId="3f440af6-d3e1-4621-8dc4-f1f65aa7c976" providerId="ADAL" clId="{6A4F6472-28B3-A344-9DDD-7FE34D2ABC14}" dt="2021-04-14T05:37:29.647" v="1544" actId="14100"/>
          <ac:spMkLst>
            <pc:docMk/>
            <pc:sldMk cId="1315697444" sldId="277"/>
            <ac:spMk id="13" creationId="{D39AE766-A10C-1544-8D3B-B52C632F188F}"/>
          </ac:spMkLst>
        </pc:spChg>
        <pc:picChg chg="add mod">
          <ac:chgData name="Tran, Quyen N" userId="3f440af6-d3e1-4621-8dc4-f1f65aa7c976" providerId="ADAL" clId="{6A4F6472-28B3-A344-9DDD-7FE34D2ABC14}" dt="2021-04-14T05:37:37.095" v="1545" actId="1076"/>
          <ac:picMkLst>
            <pc:docMk/>
            <pc:sldMk cId="1315697444" sldId="277"/>
            <ac:picMk id="5" creationId="{93D9022E-4516-994A-BE2D-1D4AB60F94D8}"/>
          </ac:picMkLst>
        </pc:picChg>
        <pc:picChg chg="add mod">
          <ac:chgData name="Tran, Quyen N" userId="3f440af6-d3e1-4621-8dc4-f1f65aa7c976" providerId="ADAL" clId="{6A4F6472-28B3-A344-9DDD-7FE34D2ABC14}" dt="2021-04-14T04:57:10.879" v="1248" actId="1076"/>
          <ac:picMkLst>
            <pc:docMk/>
            <pc:sldMk cId="1315697444" sldId="277"/>
            <ac:picMk id="8" creationId="{C727E3D1-E772-D74C-9E04-F49BBE3BEF94}"/>
          </ac:picMkLst>
        </pc:picChg>
        <pc:picChg chg="add mod modCrop">
          <ac:chgData name="Tran, Quyen N" userId="3f440af6-d3e1-4621-8dc4-f1f65aa7c976" providerId="ADAL" clId="{6A4F6472-28B3-A344-9DDD-7FE34D2ABC14}" dt="2021-04-14T04:57:23.470" v="1252" actId="1076"/>
          <ac:picMkLst>
            <pc:docMk/>
            <pc:sldMk cId="1315697444" sldId="277"/>
            <ac:picMk id="10" creationId="{54F11449-8966-8544-A540-799BCD3F946A}"/>
          </ac:picMkLst>
        </pc:picChg>
        <pc:picChg chg="add del mod">
          <ac:chgData name="Tran, Quyen N" userId="3f440af6-d3e1-4621-8dc4-f1f65aa7c976" providerId="ADAL" clId="{6A4F6472-28B3-A344-9DDD-7FE34D2ABC14}" dt="2021-04-14T05:31:46.830" v="1506" actId="478"/>
          <ac:picMkLst>
            <pc:docMk/>
            <pc:sldMk cId="1315697444" sldId="277"/>
            <ac:picMk id="11" creationId="{CD63ED53-1173-3048-A5B0-0AC0ED46A083}"/>
          </ac:picMkLst>
        </pc:picChg>
        <pc:picChg chg="add del mod">
          <ac:chgData name="Tran, Quyen N" userId="3f440af6-d3e1-4621-8dc4-f1f65aa7c976" providerId="ADAL" clId="{6A4F6472-28B3-A344-9DDD-7FE34D2ABC14}" dt="2021-04-14T05:42:13.661" v="1560"/>
          <ac:picMkLst>
            <pc:docMk/>
            <pc:sldMk cId="1315697444" sldId="277"/>
            <ac:picMk id="14" creationId="{8B60AEB1-3E9B-604D-A9DA-C337364EC19F}"/>
          </ac:picMkLst>
        </pc:picChg>
        <pc:picChg chg="add del mod">
          <ac:chgData name="Tran, Quyen N" userId="3f440af6-d3e1-4621-8dc4-f1f65aa7c976" providerId="ADAL" clId="{6A4F6472-28B3-A344-9DDD-7FE34D2ABC14}" dt="2021-04-14T05:42:43.004" v="1562"/>
          <ac:picMkLst>
            <pc:docMk/>
            <pc:sldMk cId="1315697444" sldId="277"/>
            <ac:picMk id="15" creationId="{C101372A-4263-0847-9E81-9F160F0D465A}"/>
          </ac:picMkLst>
        </pc:picChg>
        <pc:picChg chg="add mod">
          <ac:chgData name="Tran, Quyen N" userId="3f440af6-d3e1-4621-8dc4-f1f65aa7c976" providerId="ADAL" clId="{6A4F6472-28B3-A344-9DDD-7FE34D2ABC14}" dt="2021-04-14T05:43:02.497" v="1563"/>
          <ac:picMkLst>
            <pc:docMk/>
            <pc:sldMk cId="1315697444" sldId="277"/>
            <ac:picMk id="16" creationId="{182A8C72-C056-D442-8870-6B5216C25B78}"/>
          </ac:picMkLst>
        </pc:picChg>
      </pc:sldChg>
      <pc:sldChg chg="modSp new mod">
        <pc:chgData name="Tran, Quyen N" userId="3f440af6-d3e1-4621-8dc4-f1f65aa7c976" providerId="ADAL" clId="{6A4F6472-28B3-A344-9DDD-7FE34D2ABC14}" dt="2021-04-14T05:08:52.334" v="1315" actId="20577"/>
        <pc:sldMkLst>
          <pc:docMk/>
          <pc:sldMk cId="2623598103" sldId="278"/>
        </pc:sldMkLst>
        <pc:spChg chg="mod">
          <ac:chgData name="Tran, Quyen N" userId="3f440af6-d3e1-4621-8dc4-f1f65aa7c976" providerId="ADAL" clId="{6A4F6472-28B3-A344-9DDD-7FE34D2ABC14}" dt="2021-04-14T05:08:52.334" v="1315" actId="20577"/>
          <ac:spMkLst>
            <pc:docMk/>
            <pc:sldMk cId="2623598103" sldId="278"/>
            <ac:spMk id="2" creationId="{C559F334-8954-6A46-9907-85CD395BC075}"/>
          </ac:spMkLst>
        </pc:spChg>
      </pc:sldChg>
      <pc:sldChg chg="addSp delSp modSp new mod modTransition modAnim modNotesTx">
        <pc:chgData name="Tran, Quyen N" userId="3f440af6-d3e1-4621-8dc4-f1f65aa7c976" providerId="ADAL" clId="{6A4F6472-28B3-A344-9DDD-7FE34D2ABC14}" dt="2021-04-14T06:23:26.146" v="2081"/>
        <pc:sldMkLst>
          <pc:docMk/>
          <pc:sldMk cId="3279519189" sldId="279"/>
        </pc:sldMkLst>
        <pc:spChg chg="mod">
          <ac:chgData name="Tran, Quyen N" userId="3f440af6-d3e1-4621-8dc4-f1f65aa7c976" providerId="ADAL" clId="{6A4F6472-28B3-A344-9DDD-7FE34D2ABC14}" dt="2021-04-14T05:13:49.117" v="1325" actId="20577"/>
          <ac:spMkLst>
            <pc:docMk/>
            <pc:sldMk cId="3279519189" sldId="279"/>
            <ac:spMk id="2" creationId="{61F470BE-5756-8C48-AC2B-FACBAE10D65E}"/>
          </ac:spMkLst>
        </pc:spChg>
        <pc:spChg chg="del">
          <ac:chgData name="Tran, Quyen N" userId="3f440af6-d3e1-4621-8dc4-f1f65aa7c976" providerId="ADAL" clId="{6A4F6472-28B3-A344-9DDD-7FE34D2ABC14}" dt="2021-04-14T05:14:12.891" v="1326"/>
          <ac:spMkLst>
            <pc:docMk/>
            <pc:sldMk cId="3279519189" sldId="279"/>
            <ac:spMk id="3" creationId="{EE7FFD03-EE58-4E4C-8176-873C0C382F21}"/>
          </ac:spMkLst>
        </pc:spChg>
        <pc:spChg chg="add del mod">
          <ac:chgData name="Tran, Quyen N" userId="3f440af6-d3e1-4621-8dc4-f1f65aa7c976" providerId="ADAL" clId="{6A4F6472-28B3-A344-9DDD-7FE34D2ABC14}" dt="2021-04-14T06:01:13.967" v="1681"/>
          <ac:spMkLst>
            <pc:docMk/>
            <pc:sldMk cId="3279519189" sldId="279"/>
            <ac:spMk id="9" creationId="{E9335C78-66B4-1941-AF3A-952FC999B783}"/>
          </ac:spMkLst>
        </pc:spChg>
        <pc:picChg chg="add del mod modCrop">
          <ac:chgData name="Tran, Quyen N" userId="3f440af6-d3e1-4621-8dc4-f1f65aa7c976" providerId="ADAL" clId="{6A4F6472-28B3-A344-9DDD-7FE34D2ABC14}" dt="2021-04-14T06:01:07.234" v="1680" actId="478"/>
          <ac:picMkLst>
            <pc:docMk/>
            <pc:sldMk cId="3279519189" sldId="279"/>
            <ac:picMk id="5" creationId="{24962A2A-F312-1540-8FCE-1EF8693F9272}"/>
          </ac:picMkLst>
        </pc:picChg>
        <pc:picChg chg="add mod">
          <ac:chgData name="Tran, Quyen N" userId="3f440af6-d3e1-4621-8dc4-f1f65aa7c976" providerId="ADAL" clId="{6A4F6472-28B3-A344-9DDD-7FE34D2ABC14}" dt="2021-04-14T06:00:43.970" v="1679" actId="1076"/>
          <ac:picMkLst>
            <pc:docMk/>
            <pc:sldMk cId="3279519189" sldId="279"/>
            <ac:picMk id="7" creationId="{B3D41D35-8C00-B84F-9263-2CF000EB7B32}"/>
          </ac:picMkLst>
        </pc:picChg>
        <pc:picChg chg="add mod">
          <ac:chgData name="Tran, Quyen N" userId="3f440af6-d3e1-4621-8dc4-f1f65aa7c976" providerId="ADAL" clId="{6A4F6472-28B3-A344-9DDD-7FE34D2ABC14}" dt="2021-04-14T06:01:25.267" v="1688" actId="1076"/>
          <ac:picMkLst>
            <pc:docMk/>
            <pc:sldMk cId="3279519189" sldId="279"/>
            <ac:picMk id="11" creationId="{2983C5A1-332D-8C48-8FB9-3D085DC99677}"/>
          </ac:picMkLst>
        </pc:picChg>
        <pc:picChg chg="add del mod">
          <ac:chgData name="Tran, Quyen N" userId="3f440af6-d3e1-4621-8dc4-f1f65aa7c976" providerId="ADAL" clId="{6A4F6472-28B3-A344-9DDD-7FE34D2ABC14}" dt="2021-04-14T06:08:38.520" v="1701"/>
          <ac:picMkLst>
            <pc:docMk/>
            <pc:sldMk cId="3279519189" sldId="279"/>
            <ac:picMk id="12" creationId="{AEA24F75-D7AD-8D4C-9915-247BAAB76E14}"/>
          </ac:picMkLst>
        </pc:picChg>
        <pc:picChg chg="add del mod">
          <ac:chgData name="Tran, Quyen N" userId="3f440af6-d3e1-4621-8dc4-f1f65aa7c976" providerId="ADAL" clId="{6A4F6472-28B3-A344-9DDD-7FE34D2ABC14}" dt="2021-04-14T06:08:54.806" v="1703"/>
          <ac:picMkLst>
            <pc:docMk/>
            <pc:sldMk cId="3279519189" sldId="279"/>
            <ac:picMk id="13" creationId="{AC2C033E-26D6-8C48-8370-A560234312F2}"/>
          </ac:picMkLst>
        </pc:picChg>
        <pc:picChg chg="add del mod">
          <ac:chgData name="Tran, Quyen N" userId="3f440af6-d3e1-4621-8dc4-f1f65aa7c976" providerId="ADAL" clId="{6A4F6472-28B3-A344-9DDD-7FE34D2ABC14}" dt="2021-04-14T06:11:29.247" v="2016"/>
          <ac:picMkLst>
            <pc:docMk/>
            <pc:sldMk cId="3279519189" sldId="279"/>
            <ac:picMk id="14" creationId="{85B07950-12AA-124D-BC3C-89967959D24F}"/>
          </ac:picMkLst>
        </pc:picChg>
        <pc:picChg chg="add del mod">
          <ac:chgData name="Tran, Quyen N" userId="3f440af6-d3e1-4621-8dc4-f1f65aa7c976" providerId="ADAL" clId="{6A4F6472-28B3-A344-9DDD-7FE34D2ABC14}" dt="2021-04-14T06:12:22.082" v="2047"/>
          <ac:picMkLst>
            <pc:docMk/>
            <pc:sldMk cId="3279519189" sldId="279"/>
            <ac:picMk id="15" creationId="{5E4C1A2D-29E4-4440-8188-6043AF1F2145}"/>
          </ac:picMkLst>
        </pc:picChg>
        <pc:picChg chg="add del mod">
          <ac:chgData name="Tran, Quyen N" userId="3f440af6-d3e1-4621-8dc4-f1f65aa7c976" providerId="ADAL" clId="{6A4F6472-28B3-A344-9DDD-7FE34D2ABC14}" dt="2021-04-14T06:13:37.955" v="2058"/>
          <ac:picMkLst>
            <pc:docMk/>
            <pc:sldMk cId="3279519189" sldId="279"/>
            <ac:picMk id="16" creationId="{D78ED3BC-34E4-3548-91E2-69832156AA68}"/>
          </ac:picMkLst>
        </pc:picChg>
        <pc:picChg chg="add del mod">
          <ac:chgData name="Tran, Quyen N" userId="3f440af6-d3e1-4621-8dc4-f1f65aa7c976" providerId="ADAL" clId="{6A4F6472-28B3-A344-9DDD-7FE34D2ABC14}" dt="2021-04-14T06:14:08.972" v="2060"/>
          <ac:picMkLst>
            <pc:docMk/>
            <pc:sldMk cId="3279519189" sldId="279"/>
            <ac:picMk id="17" creationId="{6DF51E3F-F7E3-E646-AB2A-B4515ACC509A}"/>
          </ac:picMkLst>
        </pc:picChg>
        <pc:picChg chg="add del mod">
          <ac:chgData name="Tran, Quyen N" userId="3f440af6-d3e1-4621-8dc4-f1f65aa7c976" providerId="ADAL" clId="{6A4F6472-28B3-A344-9DDD-7FE34D2ABC14}" dt="2021-04-14T06:15:01.196" v="2062"/>
          <ac:picMkLst>
            <pc:docMk/>
            <pc:sldMk cId="3279519189" sldId="279"/>
            <ac:picMk id="18" creationId="{C1B6FC03-9D38-A240-9D0B-8870CD21F9DE}"/>
          </ac:picMkLst>
        </pc:picChg>
        <pc:picChg chg="add del mod">
          <ac:chgData name="Tran, Quyen N" userId="3f440af6-d3e1-4621-8dc4-f1f65aa7c976" providerId="ADAL" clId="{6A4F6472-28B3-A344-9DDD-7FE34D2ABC14}" dt="2021-04-14T06:16:04.252" v="2064"/>
          <ac:picMkLst>
            <pc:docMk/>
            <pc:sldMk cId="3279519189" sldId="279"/>
            <ac:picMk id="19" creationId="{21CD34C4-6490-F540-900E-0F655BEE74FA}"/>
          </ac:picMkLst>
        </pc:picChg>
        <pc:picChg chg="add del mod">
          <ac:chgData name="Tran, Quyen N" userId="3f440af6-d3e1-4621-8dc4-f1f65aa7c976" providerId="ADAL" clId="{6A4F6472-28B3-A344-9DDD-7FE34D2ABC14}" dt="2021-04-14T06:16:37.339" v="2066"/>
          <ac:picMkLst>
            <pc:docMk/>
            <pc:sldMk cId="3279519189" sldId="279"/>
            <ac:picMk id="20" creationId="{534DE3EA-28E1-A44D-A855-00323AF75602}"/>
          </ac:picMkLst>
        </pc:picChg>
        <pc:picChg chg="add del mod">
          <ac:chgData name="Tran, Quyen N" userId="3f440af6-d3e1-4621-8dc4-f1f65aa7c976" providerId="ADAL" clId="{6A4F6472-28B3-A344-9DDD-7FE34D2ABC14}" dt="2021-04-14T06:19:37.934" v="2068"/>
          <ac:picMkLst>
            <pc:docMk/>
            <pc:sldMk cId="3279519189" sldId="279"/>
            <ac:picMk id="21" creationId="{9CEEDDB1-2DDE-044A-9842-518021E345B0}"/>
          </ac:picMkLst>
        </pc:picChg>
        <pc:picChg chg="add del mod">
          <ac:chgData name="Tran, Quyen N" userId="3f440af6-d3e1-4621-8dc4-f1f65aa7c976" providerId="ADAL" clId="{6A4F6472-28B3-A344-9DDD-7FE34D2ABC14}" dt="2021-04-14T06:20:08.552" v="2070"/>
          <ac:picMkLst>
            <pc:docMk/>
            <pc:sldMk cId="3279519189" sldId="279"/>
            <ac:picMk id="22" creationId="{7133E0AF-9EEB-DE43-B669-11199103D9DB}"/>
          </ac:picMkLst>
        </pc:picChg>
        <pc:picChg chg="add del mod">
          <ac:chgData name="Tran, Quyen N" userId="3f440af6-d3e1-4621-8dc4-f1f65aa7c976" providerId="ADAL" clId="{6A4F6472-28B3-A344-9DDD-7FE34D2ABC14}" dt="2021-04-14T06:20:29.256" v="2072"/>
          <ac:picMkLst>
            <pc:docMk/>
            <pc:sldMk cId="3279519189" sldId="279"/>
            <ac:picMk id="23" creationId="{76E9766E-FBE2-DC49-9956-461A46562A55}"/>
          </ac:picMkLst>
        </pc:picChg>
        <pc:picChg chg="add del mod">
          <ac:chgData name="Tran, Quyen N" userId="3f440af6-d3e1-4621-8dc4-f1f65aa7c976" providerId="ADAL" clId="{6A4F6472-28B3-A344-9DDD-7FE34D2ABC14}" dt="2021-04-14T06:21:36.944" v="2074"/>
          <ac:picMkLst>
            <pc:docMk/>
            <pc:sldMk cId="3279519189" sldId="279"/>
            <ac:picMk id="24" creationId="{43E001D4-D76F-CE43-904E-64CB472CE7DB}"/>
          </ac:picMkLst>
        </pc:picChg>
        <pc:picChg chg="add del mod">
          <ac:chgData name="Tran, Quyen N" userId="3f440af6-d3e1-4621-8dc4-f1f65aa7c976" providerId="ADAL" clId="{6A4F6472-28B3-A344-9DDD-7FE34D2ABC14}" dt="2021-04-14T06:22:00.545" v="2076"/>
          <ac:picMkLst>
            <pc:docMk/>
            <pc:sldMk cId="3279519189" sldId="279"/>
            <ac:picMk id="25" creationId="{9A5B2BB3-440C-5343-B737-B464BA7224F1}"/>
          </ac:picMkLst>
        </pc:picChg>
        <pc:picChg chg="add del mod">
          <ac:chgData name="Tran, Quyen N" userId="3f440af6-d3e1-4621-8dc4-f1f65aa7c976" providerId="ADAL" clId="{6A4F6472-28B3-A344-9DDD-7FE34D2ABC14}" dt="2021-04-14T06:22:35.905" v="2078"/>
          <ac:picMkLst>
            <pc:docMk/>
            <pc:sldMk cId="3279519189" sldId="279"/>
            <ac:picMk id="26" creationId="{6E272FFC-0C46-B84B-BC08-5CF94C04BFB1}"/>
          </ac:picMkLst>
        </pc:picChg>
        <pc:picChg chg="add del mod">
          <ac:chgData name="Tran, Quyen N" userId="3f440af6-d3e1-4621-8dc4-f1f65aa7c976" providerId="ADAL" clId="{6A4F6472-28B3-A344-9DDD-7FE34D2ABC14}" dt="2021-04-14T06:22:55.345" v="2080"/>
          <ac:picMkLst>
            <pc:docMk/>
            <pc:sldMk cId="3279519189" sldId="279"/>
            <ac:picMk id="27" creationId="{BA4B8C97-D437-9642-A2FE-8D2EA12F7053}"/>
          </ac:picMkLst>
        </pc:picChg>
        <pc:picChg chg="add mod">
          <ac:chgData name="Tran, Quyen N" userId="3f440af6-d3e1-4621-8dc4-f1f65aa7c976" providerId="ADAL" clId="{6A4F6472-28B3-A344-9DDD-7FE34D2ABC14}" dt="2021-04-14T06:23:26.146" v="2081"/>
          <ac:picMkLst>
            <pc:docMk/>
            <pc:sldMk cId="3279519189" sldId="279"/>
            <ac:picMk id="28" creationId="{47C30DDE-A890-AB46-B766-8A5DB7B4BF6A}"/>
          </ac:picMkLst>
        </pc:picChg>
        <pc:picChg chg="add mod">
          <ac:chgData name="Tran, Quyen N" userId="3f440af6-d3e1-4621-8dc4-f1f65aa7c976" providerId="ADAL" clId="{6A4F6472-28B3-A344-9DDD-7FE34D2ABC14}" dt="2021-04-14T06:03:34.580" v="1693" actId="1076"/>
          <ac:picMkLst>
            <pc:docMk/>
            <pc:sldMk cId="3279519189" sldId="279"/>
            <ac:picMk id="5122" creationId="{12E0B566-34E5-9C42-9650-EAE02CF35B6D}"/>
          </ac:picMkLst>
        </pc:picChg>
      </pc:sldChg>
      <pc:sldChg chg="addSp delSp modSp new del mod modTransition modAnim modNotesTx">
        <pc:chgData name="Tran, Quyen N" userId="3f440af6-d3e1-4621-8dc4-f1f65aa7c976" providerId="ADAL" clId="{6A4F6472-28B3-A344-9DDD-7FE34D2ABC14}" dt="2021-04-14T07:06:31.765" v="2736" actId="2696"/>
        <pc:sldMkLst>
          <pc:docMk/>
          <pc:sldMk cId="48242585" sldId="280"/>
        </pc:sldMkLst>
        <pc:spChg chg="mod">
          <ac:chgData name="Tran, Quyen N" userId="3f440af6-d3e1-4621-8dc4-f1f65aa7c976" providerId="ADAL" clId="{6A4F6472-28B3-A344-9DDD-7FE34D2ABC14}" dt="2021-04-14T05:24:23.100" v="1487" actId="20577"/>
          <ac:spMkLst>
            <pc:docMk/>
            <pc:sldMk cId="48242585" sldId="280"/>
            <ac:spMk id="2" creationId="{61D2F016-6BAB-9644-886B-2E762438E18D}"/>
          </ac:spMkLst>
        </pc:spChg>
        <pc:spChg chg="del">
          <ac:chgData name="Tran, Quyen N" userId="3f440af6-d3e1-4621-8dc4-f1f65aa7c976" providerId="ADAL" clId="{6A4F6472-28B3-A344-9DDD-7FE34D2ABC14}" dt="2021-04-14T05:19:17.796" v="1341"/>
          <ac:spMkLst>
            <pc:docMk/>
            <pc:sldMk cId="48242585" sldId="280"/>
            <ac:spMk id="3" creationId="{CAE82059-F980-5843-A06D-CEDC04E8D130}"/>
          </ac:spMkLst>
        </pc:spChg>
        <pc:spChg chg="add mod">
          <ac:chgData name="Tran, Quyen N" userId="3f440af6-d3e1-4621-8dc4-f1f65aa7c976" providerId="ADAL" clId="{6A4F6472-28B3-A344-9DDD-7FE34D2ABC14}" dt="2021-04-14T06:34:24.346" v="2724" actId="1076"/>
          <ac:spMkLst>
            <pc:docMk/>
            <pc:sldMk cId="48242585" sldId="280"/>
            <ac:spMk id="6" creationId="{BB55C9DF-6053-B948-A298-9DC51A7AC2C2}"/>
          </ac:spMkLst>
        </pc:spChg>
        <pc:picChg chg="add mod modCrop">
          <ac:chgData name="Tran, Quyen N" userId="3f440af6-d3e1-4621-8dc4-f1f65aa7c976" providerId="ADAL" clId="{6A4F6472-28B3-A344-9DDD-7FE34D2ABC14}" dt="2021-04-14T05:24:48.873" v="1497" actId="1076"/>
          <ac:picMkLst>
            <pc:docMk/>
            <pc:sldMk cId="48242585" sldId="280"/>
            <ac:picMk id="5" creationId="{3EED10C5-FE65-DC46-85E7-88EA47ED26A6}"/>
          </ac:picMkLst>
        </pc:picChg>
        <pc:picChg chg="add mod modCrop">
          <ac:chgData name="Tran, Quyen N" userId="3f440af6-d3e1-4621-8dc4-f1f65aa7c976" providerId="ADAL" clId="{6A4F6472-28B3-A344-9DDD-7FE34D2ABC14}" dt="2021-04-14T06:34:34.970" v="2730" actId="1076"/>
          <ac:picMkLst>
            <pc:docMk/>
            <pc:sldMk cId="48242585" sldId="280"/>
            <ac:picMk id="8" creationId="{CA48329E-FE7F-C745-AF3E-DB86AD2C4A70}"/>
          </ac:picMkLst>
        </pc:picChg>
        <pc:picChg chg="add mod">
          <ac:chgData name="Tran, Quyen N" userId="3f440af6-d3e1-4621-8dc4-f1f65aa7c976" providerId="ADAL" clId="{6A4F6472-28B3-A344-9DDD-7FE34D2ABC14}" dt="2021-04-14T05:24:51.433" v="1498" actId="1076"/>
          <ac:picMkLst>
            <pc:docMk/>
            <pc:sldMk cId="48242585" sldId="280"/>
            <ac:picMk id="10" creationId="{483B0B6E-1578-4242-A297-4E2246C2D332}"/>
          </ac:picMkLst>
        </pc:picChg>
        <pc:picChg chg="add del mod">
          <ac:chgData name="Tran, Quyen N" userId="3f440af6-d3e1-4621-8dc4-f1f65aa7c976" providerId="ADAL" clId="{6A4F6472-28B3-A344-9DDD-7FE34D2ABC14}" dt="2021-04-14T06:23:26.146" v="2081"/>
          <ac:picMkLst>
            <pc:docMk/>
            <pc:sldMk cId="48242585" sldId="280"/>
            <ac:picMk id="11" creationId="{BEE2CE98-2D2E-9940-B8D3-D2DBD2B6DCAF}"/>
          </ac:picMkLst>
        </pc:picChg>
        <pc:picChg chg="add del mod">
          <ac:chgData name="Tran, Quyen N" userId="3f440af6-d3e1-4621-8dc4-f1f65aa7c976" providerId="ADAL" clId="{6A4F6472-28B3-A344-9DDD-7FE34D2ABC14}" dt="2021-04-14T06:23:31.418" v="2082"/>
          <ac:picMkLst>
            <pc:docMk/>
            <pc:sldMk cId="48242585" sldId="280"/>
            <ac:picMk id="12" creationId="{BDEB0A68-DEEB-5141-9270-055C97FC64FD}"/>
          </ac:picMkLst>
        </pc:picChg>
        <pc:picChg chg="add del mod">
          <ac:chgData name="Tran, Quyen N" userId="3f440af6-d3e1-4621-8dc4-f1f65aa7c976" providerId="ADAL" clId="{6A4F6472-28B3-A344-9DDD-7FE34D2ABC14}" dt="2021-04-14T06:32:29.887" v="2595"/>
          <ac:picMkLst>
            <pc:docMk/>
            <pc:sldMk cId="48242585" sldId="280"/>
            <ac:picMk id="13" creationId="{053BB06E-421C-0F48-B200-79E0F38AF60F}"/>
          </ac:picMkLst>
        </pc:picChg>
        <pc:picChg chg="add mod modCrop">
          <ac:chgData name="Tran, Quyen N" userId="3f440af6-d3e1-4621-8dc4-f1f65aa7c976" providerId="ADAL" clId="{6A4F6472-28B3-A344-9DDD-7FE34D2ABC14}" dt="2021-04-14T06:34:37.914" v="2731" actId="1076"/>
          <ac:picMkLst>
            <pc:docMk/>
            <pc:sldMk cId="48242585" sldId="280"/>
            <ac:picMk id="15" creationId="{5591A478-F911-9047-AE05-4F4F93113D7E}"/>
          </ac:picMkLst>
        </pc:picChg>
        <pc:picChg chg="add del mod">
          <ac:chgData name="Tran, Quyen N" userId="3f440af6-d3e1-4621-8dc4-f1f65aa7c976" providerId="ADAL" clId="{6A4F6472-28B3-A344-9DDD-7FE34D2ABC14}" dt="2021-04-14T06:34:43.737" v="2732"/>
          <ac:picMkLst>
            <pc:docMk/>
            <pc:sldMk cId="48242585" sldId="280"/>
            <ac:picMk id="16" creationId="{F32E3485-7C04-CE46-AE93-7F7B84B8FF4B}"/>
          </ac:picMkLst>
        </pc:picChg>
        <pc:picChg chg="add del mod">
          <ac:chgData name="Tran, Quyen N" userId="3f440af6-d3e1-4621-8dc4-f1f65aa7c976" providerId="ADAL" clId="{6A4F6472-28B3-A344-9DDD-7FE34D2ABC14}" dt="2021-04-14T06:35:30.689" v="2734"/>
          <ac:picMkLst>
            <pc:docMk/>
            <pc:sldMk cId="48242585" sldId="280"/>
            <ac:picMk id="17" creationId="{A1A73D5E-36EA-0448-B14F-9387A83ADAB9}"/>
          </ac:picMkLst>
        </pc:picChg>
      </pc:sldChg>
      <pc:sldChg chg="addSp delSp modSp new add del mod modTransition delAnim modAnim">
        <pc:chgData name="Tran, Quyen N" userId="3f440af6-d3e1-4621-8dc4-f1f65aa7c976" providerId="ADAL" clId="{6A4F6472-28B3-A344-9DDD-7FE34D2ABC14}" dt="2021-04-14T07:18:29.285" v="2768"/>
        <pc:sldMkLst>
          <pc:docMk/>
          <pc:sldMk cId="3537682035" sldId="281"/>
        </pc:sldMkLst>
        <pc:spChg chg="mod">
          <ac:chgData name="Tran, Quyen N" userId="3f440af6-d3e1-4621-8dc4-f1f65aa7c976" providerId="ADAL" clId="{6A4F6472-28B3-A344-9DDD-7FE34D2ABC14}" dt="2021-04-14T05:44:13.891" v="1581" actId="20577"/>
          <ac:spMkLst>
            <pc:docMk/>
            <pc:sldMk cId="3537682035" sldId="281"/>
            <ac:spMk id="2" creationId="{48B9133F-F20D-2246-A093-E7AF7499E247}"/>
          </ac:spMkLst>
        </pc:spChg>
        <pc:spChg chg="del">
          <ac:chgData name="Tran, Quyen N" userId="3f440af6-d3e1-4621-8dc4-f1f65aa7c976" providerId="ADAL" clId="{6A4F6472-28B3-A344-9DDD-7FE34D2ABC14}" dt="2021-04-14T05:44:37.071" v="1582"/>
          <ac:spMkLst>
            <pc:docMk/>
            <pc:sldMk cId="3537682035" sldId="281"/>
            <ac:spMk id="3" creationId="{B06A50F1-D385-C640-A1CE-10BC9AE74AA6}"/>
          </ac:spMkLst>
        </pc:spChg>
        <pc:spChg chg="add del mod">
          <ac:chgData name="Tran, Quyen N" userId="3f440af6-d3e1-4621-8dc4-f1f65aa7c976" providerId="ADAL" clId="{6A4F6472-28B3-A344-9DDD-7FE34D2ABC14}" dt="2021-04-14T05:46:24.307" v="1593"/>
          <ac:spMkLst>
            <pc:docMk/>
            <pc:sldMk cId="3537682035" sldId="281"/>
            <ac:spMk id="7" creationId="{7F940EC1-1112-B945-A617-209AC7F1B1A3}"/>
          </ac:spMkLst>
        </pc:spChg>
        <pc:picChg chg="add del mod">
          <ac:chgData name="Tran, Quyen N" userId="3f440af6-d3e1-4621-8dc4-f1f65aa7c976" providerId="ADAL" clId="{6A4F6472-28B3-A344-9DDD-7FE34D2ABC14}" dt="2021-04-14T07:17:35.780" v="2765"/>
          <ac:picMkLst>
            <pc:docMk/>
            <pc:sldMk cId="3537682035" sldId="281"/>
            <ac:picMk id="3" creationId="{58BE18A2-ED4D-5B43-91E3-F8F4E65BB71F}"/>
          </ac:picMkLst>
        </pc:picChg>
        <pc:picChg chg="add del mod">
          <ac:chgData name="Tran, Quyen N" userId="3f440af6-d3e1-4621-8dc4-f1f65aa7c976" providerId="ADAL" clId="{6A4F6472-28B3-A344-9DDD-7FE34D2ABC14}" dt="2021-04-14T07:17:46.466" v="2767"/>
          <ac:picMkLst>
            <pc:docMk/>
            <pc:sldMk cId="3537682035" sldId="281"/>
            <ac:picMk id="4" creationId="{D6DB2656-42B8-3C48-9573-ED66FD566BC1}"/>
          </ac:picMkLst>
        </pc:picChg>
        <pc:picChg chg="add mod">
          <ac:chgData name="Tran, Quyen N" userId="3f440af6-d3e1-4621-8dc4-f1f65aa7c976" providerId="ADAL" clId="{6A4F6472-28B3-A344-9DDD-7FE34D2ABC14}" dt="2021-04-14T07:18:29.285" v="2768"/>
          <ac:picMkLst>
            <pc:docMk/>
            <pc:sldMk cId="3537682035" sldId="281"/>
            <ac:picMk id="5" creationId="{2DA3AC9F-3933-BD4E-A472-6E8443AE059B}"/>
          </ac:picMkLst>
        </pc:picChg>
        <pc:picChg chg="add del mod modCrop">
          <ac:chgData name="Tran, Quyen N" userId="3f440af6-d3e1-4621-8dc4-f1f65aa7c976" providerId="ADAL" clId="{6A4F6472-28B3-A344-9DDD-7FE34D2ABC14}" dt="2021-04-14T05:46:17.905" v="1592" actId="478"/>
          <ac:picMkLst>
            <pc:docMk/>
            <pc:sldMk cId="3537682035" sldId="281"/>
            <ac:picMk id="5" creationId="{968C24ED-CD8D-9E4C-92E3-C1C577982C0E}"/>
          </ac:picMkLst>
        </pc:picChg>
        <pc:picChg chg="add mod modCrop">
          <ac:chgData name="Tran, Quyen N" userId="3f440af6-d3e1-4621-8dc4-f1f65aa7c976" providerId="ADAL" clId="{6A4F6472-28B3-A344-9DDD-7FE34D2ABC14}" dt="2021-04-14T05:47:08.745" v="1605" actId="1076"/>
          <ac:picMkLst>
            <pc:docMk/>
            <pc:sldMk cId="3537682035" sldId="281"/>
            <ac:picMk id="9" creationId="{1A7ED7F4-27F3-FC42-AA13-EB2726AAD140}"/>
          </ac:picMkLst>
        </pc:picChg>
        <pc:picChg chg="add mod modCrop">
          <ac:chgData name="Tran, Quyen N" userId="3f440af6-d3e1-4621-8dc4-f1f65aa7c976" providerId="ADAL" clId="{6A4F6472-28B3-A344-9DDD-7FE34D2ABC14}" dt="2021-04-14T05:54:14.870" v="1641" actId="14100"/>
          <ac:picMkLst>
            <pc:docMk/>
            <pc:sldMk cId="3537682035" sldId="281"/>
            <ac:picMk id="17" creationId="{EB87DF78-38EA-584A-8572-77EF5EF3A704}"/>
          </ac:picMkLst>
        </pc:picChg>
        <pc:picChg chg="add mod">
          <ac:chgData name="Tran, Quyen N" userId="3f440af6-d3e1-4621-8dc4-f1f65aa7c976" providerId="ADAL" clId="{6A4F6472-28B3-A344-9DDD-7FE34D2ABC14}" dt="2021-04-14T05:54:17.950" v="1642" actId="1076"/>
          <ac:picMkLst>
            <pc:docMk/>
            <pc:sldMk cId="3537682035" sldId="281"/>
            <ac:picMk id="20" creationId="{B3098FC4-F328-AB4F-898C-267BA9862B3F}"/>
          </ac:picMkLst>
        </pc:picChg>
        <pc:picChg chg="add del mod">
          <ac:chgData name="Tran, Quyen N" userId="3f440af6-d3e1-4621-8dc4-f1f65aa7c976" providerId="ADAL" clId="{6A4F6472-28B3-A344-9DDD-7FE34D2ABC14}" dt="2021-04-14T05:58:46.704" v="1660" actId="478"/>
          <ac:picMkLst>
            <pc:docMk/>
            <pc:sldMk cId="3537682035" sldId="281"/>
            <ac:picMk id="22" creationId="{B51D231F-F376-0846-A01E-A2C6538ABC02}"/>
          </ac:picMkLst>
        </pc:picChg>
        <pc:picChg chg="del">
          <ac:chgData name="Tran, Quyen N" userId="3f440af6-d3e1-4621-8dc4-f1f65aa7c976" providerId="ADAL" clId="{6A4F6472-28B3-A344-9DDD-7FE34D2ABC14}" dt="2021-04-14T07:17:15.848" v="2763"/>
          <ac:picMkLst>
            <pc:docMk/>
            <pc:sldMk cId="3537682035" sldId="281"/>
            <ac:picMk id="25" creationId="{D217DC5C-C30B-F544-95BA-6975928982C8}"/>
          </ac:picMkLst>
        </pc:picChg>
        <pc:cxnChg chg="add mod">
          <ac:chgData name="Tran, Quyen N" userId="3f440af6-d3e1-4621-8dc4-f1f65aa7c976" providerId="ADAL" clId="{6A4F6472-28B3-A344-9DDD-7FE34D2ABC14}" dt="2021-04-14T05:47:13.090" v="1606" actId="1076"/>
          <ac:cxnSpMkLst>
            <pc:docMk/>
            <pc:sldMk cId="3537682035" sldId="281"/>
            <ac:cxnSpMk id="10" creationId="{23DC755F-B871-AA4B-A44D-1C108C8D0FDD}"/>
          </ac:cxnSpMkLst>
        </pc:cxnChg>
        <pc:cxnChg chg="add del mod">
          <ac:chgData name="Tran, Quyen N" userId="3f440af6-d3e1-4621-8dc4-f1f65aa7c976" providerId="ADAL" clId="{6A4F6472-28B3-A344-9DDD-7FE34D2ABC14}" dt="2021-04-14T05:47:37.519" v="1610" actId="478"/>
          <ac:cxnSpMkLst>
            <pc:docMk/>
            <pc:sldMk cId="3537682035" sldId="281"/>
            <ac:cxnSpMk id="12" creationId="{D00F5BF9-9C44-6040-8926-9402E754433B}"/>
          </ac:cxnSpMkLst>
        </pc:cxnChg>
        <pc:cxnChg chg="add mod">
          <ac:chgData name="Tran, Quyen N" userId="3f440af6-d3e1-4621-8dc4-f1f65aa7c976" providerId="ADAL" clId="{6A4F6472-28B3-A344-9DDD-7FE34D2ABC14}" dt="2021-04-14T05:47:42.675" v="1612" actId="1076"/>
          <ac:cxnSpMkLst>
            <pc:docMk/>
            <pc:sldMk cId="3537682035" sldId="281"/>
            <ac:cxnSpMk id="13" creationId="{903AA772-81D5-5444-A227-CD13E087F048}"/>
          </ac:cxnSpMkLst>
        </pc:cxnChg>
        <pc:cxnChg chg="add mod">
          <ac:chgData name="Tran, Quyen N" userId="3f440af6-d3e1-4621-8dc4-f1f65aa7c976" providerId="ADAL" clId="{6A4F6472-28B3-A344-9DDD-7FE34D2ABC14}" dt="2021-04-14T05:49:06.745" v="1614" actId="1076"/>
          <ac:cxnSpMkLst>
            <pc:docMk/>
            <pc:sldMk cId="3537682035" sldId="281"/>
            <ac:cxnSpMk id="14" creationId="{8F8C004C-7DC2-CF44-9487-BCB18D406DDB}"/>
          </ac:cxnSpMkLst>
        </pc:cxnChg>
        <pc:cxnChg chg="add del mod">
          <ac:chgData name="Tran, Quyen N" userId="3f440af6-d3e1-4621-8dc4-f1f65aa7c976" providerId="ADAL" clId="{6A4F6472-28B3-A344-9DDD-7FE34D2ABC14}" dt="2021-04-14T05:49:25.798" v="1616"/>
          <ac:cxnSpMkLst>
            <pc:docMk/>
            <pc:sldMk cId="3537682035" sldId="281"/>
            <ac:cxnSpMk id="15" creationId="{4746FF89-851C-254A-9661-DF604FA52683}"/>
          </ac:cxnSpMkLst>
        </pc:cxnChg>
        <pc:cxnChg chg="add mod">
          <ac:chgData name="Tran, Quyen N" userId="3f440af6-d3e1-4621-8dc4-f1f65aa7c976" providerId="ADAL" clId="{6A4F6472-28B3-A344-9DDD-7FE34D2ABC14}" dt="2021-04-14T05:50:19.764" v="1628" actId="1076"/>
          <ac:cxnSpMkLst>
            <pc:docMk/>
            <pc:sldMk cId="3537682035" sldId="281"/>
            <ac:cxnSpMk id="18" creationId="{0837CEBD-F14D-A342-9C64-7907FF9E1A70}"/>
          </ac:cxnSpMkLst>
        </pc:cxnChg>
      </pc:sldChg>
      <pc:sldChg chg="addSp delSp modSp new add del mod modTransition modAnim">
        <pc:chgData name="Tran, Quyen N" userId="3f440af6-d3e1-4621-8dc4-f1f65aa7c976" providerId="ADAL" clId="{6A4F6472-28B3-A344-9DDD-7FE34D2ABC14}" dt="2021-04-14T07:15:41.040" v="2761"/>
        <pc:sldMkLst>
          <pc:docMk/>
          <pc:sldMk cId="3738225489" sldId="282"/>
        </pc:sldMkLst>
        <pc:spChg chg="mod">
          <ac:chgData name="Tran, Quyen N" userId="3f440af6-d3e1-4621-8dc4-f1f65aa7c976" providerId="ADAL" clId="{6A4F6472-28B3-A344-9DDD-7FE34D2ABC14}" dt="2021-04-14T05:57:01.713" v="1650"/>
          <ac:spMkLst>
            <pc:docMk/>
            <pc:sldMk cId="3738225489" sldId="282"/>
            <ac:spMk id="2" creationId="{EEBBEAF6-681F-7C4E-9521-4BB6B73FDC9D}"/>
          </ac:spMkLst>
        </pc:spChg>
        <pc:picChg chg="add mod modCrop">
          <ac:chgData name="Tran, Quyen N" userId="3f440af6-d3e1-4621-8dc4-f1f65aa7c976" providerId="ADAL" clId="{6A4F6472-28B3-A344-9DDD-7FE34D2ABC14}" dt="2021-04-14T05:58:43.609" v="1659" actId="1076"/>
          <ac:picMkLst>
            <pc:docMk/>
            <pc:sldMk cId="3738225489" sldId="282"/>
            <ac:picMk id="4" creationId="{C547424C-7F4E-D540-A0FC-B34C0D8AA0F4}"/>
          </ac:picMkLst>
        </pc:picChg>
        <pc:picChg chg="add del mod">
          <ac:chgData name="Tran, Quyen N" userId="3f440af6-d3e1-4621-8dc4-f1f65aa7c976" providerId="ADAL" clId="{6A4F6472-28B3-A344-9DDD-7FE34D2ABC14}" dt="2021-04-14T07:08:17.633" v="2741"/>
          <ac:picMkLst>
            <pc:docMk/>
            <pc:sldMk cId="3738225489" sldId="282"/>
            <ac:picMk id="7" creationId="{59F9C198-DF9F-1540-998F-5761D96BD1DD}"/>
          </ac:picMkLst>
        </pc:picChg>
        <pc:picChg chg="add del mod">
          <ac:chgData name="Tran, Quyen N" userId="3f440af6-d3e1-4621-8dc4-f1f65aa7c976" providerId="ADAL" clId="{6A4F6472-28B3-A344-9DDD-7FE34D2ABC14}" dt="2021-04-14T07:09:08.185" v="2744"/>
          <ac:picMkLst>
            <pc:docMk/>
            <pc:sldMk cId="3738225489" sldId="282"/>
            <ac:picMk id="9" creationId="{BECF1A7C-2649-3C4D-8984-52B7261F49F4}"/>
          </ac:picMkLst>
        </pc:picChg>
        <pc:picChg chg="del">
          <ac:chgData name="Tran, Quyen N" userId="3f440af6-d3e1-4621-8dc4-f1f65aa7c976" providerId="ADAL" clId="{6A4F6472-28B3-A344-9DDD-7FE34D2ABC14}" dt="2021-04-14T07:07:34.951" v="2739"/>
          <ac:picMkLst>
            <pc:docMk/>
            <pc:sldMk cId="3738225489" sldId="282"/>
            <ac:picMk id="10" creationId="{8FE0809F-FFC8-6341-B115-C132E5A75240}"/>
          </ac:picMkLst>
        </pc:picChg>
        <pc:picChg chg="add del mod">
          <ac:chgData name="Tran, Quyen N" userId="3f440af6-d3e1-4621-8dc4-f1f65aa7c976" providerId="ADAL" clId="{6A4F6472-28B3-A344-9DDD-7FE34D2ABC14}" dt="2021-04-14T07:10:08.027" v="2746"/>
          <ac:picMkLst>
            <pc:docMk/>
            <pc:sldMk cId="3738225489" sldId="282"/>
            <ac:picMk id="12" creationId="{D0E38A50-2E6A-EC49-BF20-6391B403389E}"/>
          </ac:picMkLst>
        </pc:picChg>
        <pc:picChg chg="add del mod">
          <ac:chgData name="Tran, Quyen N" userId="3f440af6-d3e1-4621-8dc4-f1f65aa7c976" providerId="ADAL" clId="{6A4F6472-28B3-A344-9DDD-7FE34D2ABC14}" dt="2021-04-14T07:10:27.625" v="2748"/>
          <ac:picMkLst>
            <pc:docMk/>
            <pc:sldMk cId="3738225489" sldId="282"/>
            <ac:picMk id="13" creationId="{41D14C26-264F-854D-9B23-5FEFA15E4118}"/>
          </ac:picMkLst>
        </pc:picChg>
        <pc:picChg chg="add del mod">
          <ac:chgData name="Tran, Quyen N" userId="3f440af6-d3e1-4621-8dc4-f1f65aa7c976" providerId="ADAL" clId="{6A4F6472-28B3-A344-9DDD-7FE34D2ABC14}" dt="2021-04-14T07:12:14.973" v="2753"/>
          <ac:picMkLst>
            <pc:docMk/>
            <pc:sldMk cId="3738225489" sldId="282"/>
            <ac:picMk id="14" creationId="{3BB6FD0F-7D9F-8849-926C-15281FAD7493}"/>
          </ac:picMkLst>
        </pc:picChg>
        <pc:picChg chg="add del mod">
          <ac:chgData name="Tran, Quyen N" userId="3f440af6-d3e1-4621-8dc4-f1f65aa7c976" providerId="ADAL" clId="{6A4F6472-28B3-A344-9DDD-7FE34D2ABC14}" dt="2021-04-14T07:13:41.718" v="2755"/>
          <ac:picMkLst>
            <pc:docMk/>
            <pc:sldMk cId="3738225489" sldId="282"/>
            <ac:picMk id="15" creationId="{5A61475C-CB37-954D-9782-D8E77CC9EF96}"/>
          </ac:picMkLst>
        </pc:picChg>
        <pc:picChg chg="add del mod">
          <ac:chgData name="Tran, Quyen N" userId="3f440af6-d3e1-4621-8dc4-f1f65aa7c976" providerId="ADAL" clId="{6A4F6472-28B3-A344-9DDD-7FE34D2ABC14}" dt="2021-04-14T07:14:38.726" v="2758"/>
          <ac:picMkLst>
            <pc:docMk/>
            <pc:sldMk cId="3738225489" sldId="282"/>
            <ac:picMk id="16" creationId="{15523D2B-BA41-614D-881A-4CC632C7655C}"/>
          </ac:picMkLst>
        </pc:picChg>
        <pc:picChg chg="add del mod">
          <ac:chgData name="Tran, Quyen N" userId="3f440af6-d3e1-4621-8dc4-f1f65aa7c976" providerId="ADAL" clId="{6A4F6472-28B3-A344-9DDD-7FE34D2ABC14}" dt="2021-04-14T07:15:12.446" v="2760"/>
          <ac:picMkLst>
            <pc:docMk/>
            <pc:sldMk cId="3738225489" sldId="282"/>
            <ac:picMk id="17" creationId="{6830E8B5-3242-5F49-8CA4-FE18F254F644}"/>
          </ac:picMkLst>
        </pc:picChg>
        <pc:picChg chg="add mod">
          <ac:chgData name="Tran, Quyen N" userId="3f440af6-d3e1-4621-8dc4-f1f65aa7c976" providerId="ADAL" clId="{6A4F6472-28B3-A344-9DDD-7FE34D2ABC14}" dt="2021-04-14T07:15:41.040" v="2761"/>
          <ac:picMkLst>
            <pc:docMk/>
            <pc:sldMk cId="3738225489" sldId="282"/>
            <ac:picMk id="18" creationId="{424F17DC-0645-4D4B-B798-CCE01E4C3D68}"/>
          </ac:picMkLst>
        </pc:picChg>
        <pc:cxnChg chg="add mod">
          <ac:chgData name="Tran, Quyen N" userId="3f440af6-d3e1-4621-8dc4-f1f65aa7c976" providerId="ADAL" clId="{6A4F6472-28B3-A344-9DDD-7FE34D2ABC14}" dt="2021-04-14T05:59:16.826" v="1670" actId="1076"/>
          <ac:cxnSpMkLst>
            <pc:docMk/>
            <pc:sldMk cId="3738225489" sldId="282"/>
            <ac:cxnSpMk id="5" creationId="{3AF895A3-780C-AF4B-A6C8-59F577A98070}"/>
          </ac:cxnSpMkLst>
        </pc:cxnChg>
        <pc:cxnChg chg="add mod">
          <ac:chgData name="Tran, Quyen N" userId="3f440af6-d3e1-4621-8dc4-f1f65aa7c976" providerId="ADAL" clId="{6A4F6472-28B3-A344-9DDD-7FE34D2ABC14}" dt="2021-04-14T05:59:13.568" v="1669" actId="1076"/>
          <ac:cxnSpMkLst>
            <pc:docMk/>
            <pc:sldMk cId="3738225489" sldId="282"/>
            <ac:cxnSpMk id="6" creationId="{AF198CE7-6E19-F14C-9362-8B7A3456F676}"/>
          </ac:cxnSpMkLst>
        </pc:cxnChg>
      </pc:sldChg>
      <pc:sldChg chg="add">
        <pc:chgData name="Tran, Quyen N" userId="3f440af6-d3e1-4621-8dc4-f1f65aa7c976" providerId="ADAL" clId="{6A4F6472-28B3-A344-9DDD-7FE34D2ABC14}" dt="2021-04-14T07:05:42.975" v="2735"/>
        <pc:sldMkLst>
          <pc:docMk/>
          <pc:sldMk cId="3445878395" sldId="283"/>
        </pc:sldMkLst>
      </pc:sldChg>
      <pc:sldChg chg="addSp delSp modSp add mod modTransition modClrScheme delAnim modAnim chgLayout modNotesTx">
        <pc:chgData name="Tran, Quyen N" userId="3f440af6-d3e1-4621-8dc4-f1f65aa7c976" providerId="ADAL" clId="{6A4F6472-28B3-A344-9DDD-7FE34D2ABC14}" dt="2021-04-14T08:15:37.781" v="3952"/>
        <pc:sldMkLst>
          <pc:docMk/>
          <pc:sldMk cId="413451154" sldId="284"/>
        </pc:sldMkLst>
        <pc:spChg chg="add mod">
          <ac:chgData name="Tran, Quyen N" userId="3f440af6-d3e1-4621-8dc4-f1f65aa7c976" providerId="ADAL" clId="{6A4F6472-28B3-A344-9DDD-7FE34D2ABC14}" dt="2021-04-14T08:09:48.378" v="3741" actId="20577"/>
          <ac:spMkLst>
            <pc:docMk/>
            <pc:sldMk cId="413451154" sldId="284"/>
            <ac:spMk id="2" creationId="{8E46D197-C808-6A4E-810D-F0101862C05B}"/>
          </ac:spMkLst>
        </pc:spChg>
        <pc:spChg chg="add mod ord">
          <ac:chgData name="Tran, Quyen N" userId="3f440af6-d3e1-4621-8dc4-f1f65aa7c976" providerId="ADAL" clId="{6A4F6472-28B3-A344-9DDD-7FE34D2ABC14}" dt="2021-04-14T08:11:19.944" v="3763" actId="20577"/>
          <ac:spMkLst>
            <pc:docMk/>
            <pc:sldMk cId="413451154" sldId="284"/>
            <ac:spMk id="3" creationId="{22935C7C-A86C-2846-A98A-B11A444E100C}"/>
          </ac:spMkLst>
        </pc:spChg>
        <pc:spChg chg="add del mod ord">
          <ac:chgData name="Tran, Quyen N" userId="3f440af6-d3e1-4621-8dc4-f1f65aa7c976" providerId="ADAL" clId="{6A4F6472-28B3-A344-9DDD-7FE34D2ABC14}" dt="2021-04-14T08:11:14.481" v="3758" actId="478"/>
          <ac:spMkLst>
            <pc:docMk/>
            <pc:sldMk cId="413451154" sldId="284"/>
            <ac:spMk id="4" creationId="{8B5E4C92-3D83-2642-A27E-FA7EDC89DAC7}"/>
          </ac:spMkLst>
        </pc:spChg>
        <pc:spChg chg="mod">
          <ac:chgData name="Tran, Quyen N" userId="3f440af6-d3e1-4621-8dc4-f1f65aa7c976" providerId="ADAL" clId="{6A4F6472-28B3-A344-9DDD-7FE34D2ABC14}" dt="2021-04-14T08:09:51.662" v="3742" actId="1076"/>
          <ac:spMkLst>
            <pc:docMk/>
            <pc:sldMk cId="413451154" sldId="284"/>
            <ac:spMk id="11" creationId="{32A6ADA1-925C-B14C-9049-8F0F32449E08}"/>
          </ac:spMkLst>
        </pc:spChg>
        <pc:spChg chg="add mod">
          <ac:chgData name="Tran, Quyen N" userId="3f440af6-d3e1-4621-8dc4-f1f65aa7c976" providerId="ADAL" clId="{6A4F6472-28B3-A344-9DDD-7FE34D2ABC14}" dt="2021-04-14T08:10:08.703" v="3748" actId="1076"/>
          <ac:spMkLst>
            <pc:docMk/>
            <pc:sldMk cId="413451154" sldId="284"/>
            <ac:spMk id="12" creationId="{7AB3E6B5-6745-1B4B-9665-E8C97151A77B}"/>
          </ac:spMkLst>
        </pc:spChg>
        <pc:spChg chg="add mod">
          <ac:chgData name="Tran, Quyen N" userId="3f440af6-d3e1-4621-8dc4-f1f65aa7c976" providerId="ADAL" clId="{6A4F6472-28B3-A344-9DDD-7FE34D2ABC14}" dt="2021-04-14T08:10:10.735" v="3749" actId="1076"/>
          <ac:spMkLst>
            <pc:docMk/>
            <pc:sldMk cId="413451154" sldId="284"/>
            <ac:spMk id="16" creationId="{D30624AF-8405-2C4D-BB68-DA0C83DE9EFF}"/>
          </ac:spMkLst>
        </pc:spChg>
        <pc:spChg chg="add del mod">
          <ac:chgData name="Tran, Quyen N" userId="3f440af6-d3e1-4621-8dc4-f1f65aa7c976" providerId="ADAL" clId="{6A4F6472-28B3-A344-9DDD-7FE34D2ABC14}" dt="2021-04-14T08:10:04.441" v="3746" actId="478"/>
          <ac:spMkLst>
            <pc:docMk/>
            <pc:sldMk cId="413451154" sldId="284"/>
            <ac:spMk id="17" creationId="{91EEB191-1B99-4B42-B4BE-990D5806CD4B}"/>
          </ac:spMkLst>
        </pc:spChg>
        <pc:spChg chg="add mod">
          <ac:chgData name="Tran, Quyen N" userId="3f440af6-d3e1-4621-8dc4-f1f65aa7c976" providerId="ADAL" clId="{6A4F6472-28B3-A344-9DDD-7FE34D2ABC14}" dt="2021-04-14T08:11:30.604" v="3773" actId="20577"/>
          <ac:spMkLst>
            <pc:docMk/>
            <pc:sldMk cId="413451154" sldId="284"/>
            <ac:spMk id="18" creationId="{918DBE70-4E47-3F44-B6A6-85582850B237}"/>
          </ac:spMkLst>
        </pc:spChg>
        <pc:spChg chg="mod">
          <ac:chgData name="Tran, Quyen N" userId="3f440af6-d3e1-4621-8dc4-f1f65aa7c976" providerId="ADAL" clId="{6A4F6472-28B3-A344-9DDD-7FE34D2ABC14}" dt="2021-04-14T08:09:42.118" v="3729" actId="1076"/>
          <ac:spMkLst>
            <pc:docMk/>
            <pc:sldMk cId="413451154" sldId="284"/>
            <ac:spMk id="24" creationId="{696E8630-292B-C249-9EB4-1B76B3346ED0}"/>
          </ac:spMkLst>
        </pc:spChg>
        <pc:picChg chg="add del mod">
          <ac:chgData name="Tran, Quyen N" userId="3f440af6-d3e1-4621-8dc4-f1f65aa7c976" providerId="ADAL" clId="{6A4F6472-28B3-A344-9DDD-7FE34D2ABC14}" dt="2021-04-14T08:14:13.787" v="3949"/>
          <ac:picMkLst>
            <pc:docMk/>
            <pc:sldMk cId="413451154" sldId="284"/>
            <ac:picMk id="5" creationId="{632148E5-FA48-E148-926C-A5ECAC41C550}"/>
          </ac:picMkLst>
        </pc:picChg>
        <pc:picChg chg="add del mod">
          <ac:chgData name="Tran, Quyen N" userId="3f440af6-d3e1-4621-8dc4-f1f65aa7c976" providerId="ADAL" clId="{6A4F6472-28B3-A344-9DDD-7FE34D2ABC14}" dt="2021-04-14T08:15:10.635" v="3951"/>
          <ac:picMkLst>
            <pc:docMk/>
            <pc:sldMk cId="413451154" sldId="284"/>
            <ac:picMk id="7" creationId="{C0A9A844-0FFE-EC41-A48C-B226059180B1}"/>
          </ac:picMkLst>
        </pc:picChg>
        <pc:picChg chg="add mod">
          <ac:chgData name="Tran, Quyen N" userId="3f440af6-d3e1-4621-8dc4-f1f65aa7c976" providerId="ADAL" clId="{6A4F6472-28B3-A344-9DDD-7FE34D2ABC14}" dt="2021-04-14T08:15:37.781" v="3952"/>
          <ac:picMkLst>
            <pc:docMk/>
            <pc:sldMk cId="413451154" sldId="284"/>
            <ac:picMk id="8" creationId="{23422BAD-FF42-4E4A-9921-5704A1B25F58}"/>
          </ac:picMkLst>
        </pc:picChg>
        <pc:picChg chg="add del mod">
          <ac:chgData name="Tran, Quyen N" userId="3f440af6-d3e1-4621-8dc4-f1f65aa7c976" providerId="ADAL" clId="{6A4F6472-28B3-A344-9DDD-7FE34D2ABC14}" dt="2021-04-14T08:10:05.112" v="3747" actId="478"/>
          <ac:picMkLst>
            <pc:docMk/>
            <pc:sldMk cId="413451154" sldId="284"/>
            <ac:picMk id="13" creationId="{7690B7B1-2AF3-E64D-8F4D-22A94F236B14}"/>
          </ac:picMkLst>
        </pc:picChg>
        <pc:picChg chg="mod">
          <ac:chgData name="Tran, Quyen N" userId="3f440af6-d3e1-4621-8dc4-f1f65aa7c976" providerId="ADAL" clId="{6A4F6472-28B3-A344-9DDD-7FE34D2ABC14}" dt="2021-04-14T08:10:12.783" v="3750" actId="1076"/>
          <ac:picMkLst>
            <pc:docMk/>
            <pc:sldMk cId="413451154" sldId="284"/>
            <ac:picMk id="14" creationId="{D2122B23-E303-3C40-A31E-FA1EA5E1F88E}"/>
          </ac:picMkLst>
        </pc:picChg>
        <pc:picChg chg="del">
          <ac:chgData name="Tran, Quyen N" userId="3f440af6-d3e1-4621-8dc4-f1f65aa7c976" providerId="ADAL" clId="{6A4F6472-28B3-A344-9DDD-7FE34D2ABC14}" dt="2021-04-14T08:07:33.428" v="3671" actId="478"/>
          <ac:picMkLst>
            <pc:docMk/>
            <pc:sldMk cId="413451154" sldId="284"/>
            <ac:picMk id="15" creationId="{4A2E3944-5C50-E44A-96DA-B719860603E5}"/>
          </ac:picMkLst>
        </pc:picChg>
        <pc:picChg chg="del">
          <ac:chgData name="Tran, Quyen N" userId="3f440af6-d3e1-4621-8dc4-f1f65aa7c976" providerId="ADAL" clId="{6A4F6472-28B3-A344-9DDD-7FE34D2ABC14}" dt="2021-04-14T08:13:14.985" v="3947"/>
          <ac:picMkLst>
            <pc:docMk/>
            <pc:sldMk cId="413451154" sldId="284"/>
            <ac:picMk id="22" creationId="{1415AA57-15EF-CF4B-A123-398C165176BF}"/>
          </ac:picMkLst>
        </pc:picChg>
        <pc:picChg chg="mod">
          <ac:chgData name="Tran, Quyen N" userId="3f440af6-d3e1-4621-8dc4-f1f65aa7c976" providerId="ADAL" clId="{6A4F6472-28B3-A344-9DDD-7FE34D2ABC14}" dt="2021-04-14T08:10:23.998" v="3753" actId="1076"/>
          <ac:picMkLst>
            <pc:docMk/>
            <pc:sldMk cId="413451154" sldId="284"/>
            <ac:picMk id="2052" creationId="{FDC2553A-C512-F347-B845-50DF47C26073}"/>
          </ac:picMkLst>
        </pc:picChg>
        <pc:picChg chg="mod">
          <ac:chgData name="Tran, Quyen N" userId="3f440af6-d3e1-4621-8dc4-f1f65aa7c976" providerId="ADAL" clId="{6A4F6472-28B3-A344-9DDD-7FE34D2ABC14}" dt="2021-04-14T08:10:29.246" v="3755" actId="1076"/>
          <ac:picMkLst>
            <pc:docMk/>
            <pc:sldMk cId="413451154" sldId="284"/>
            <ac:picMk id="2056" creationId="{A683FA2F-1B90-6C43-8F08-504CCC27A294}"/>
          </ac:picMkLst>
        </pc:picChg>
      </pc:sldChg>
      <pc:sldChg chg="addSp delSp modSp new del modTransition modAnim">
        <pc:chgData name="Tran, Quyen N" userId="3f440af6-d3e1-4621-8dc4-f1f65aa7c976" providerId="ADAL" clId="{6A4F6472-28B3-A344-9DDD-7FE34D2ABC14}" dt="2021-04-14T07:16:14.683" v="2762" actId="2696"/>
        <pc:sldMkLst>
          <pc:docMk/>
          <pc:sldMk cId="1282655652" sldId="284"/>
        </pc:sldMkLst>
        <pc:picChg chg="add del mod">
          <ac:chgData name="Tran, Quyen N" userId="3f440af6-d3e1-4621-8dc4-f1f65aa7c976" providerId="ADAL" clId="{6A4F6472-28B3-A344-9DDD-7FE34D2ABC14}" dt="2021-04-14T07:14:34.958" v="2757"/>
          <ac:picMkLst>
            <pc:docMk/>
            <pc:sldMk cId="1282655652" sldId="284"/>
            <ac:picMk id="4" creationId="{55788006-FB7C-8C43-B230-106F917CFA78}"/>
          </ac:picMkLst>
        </pc:picChg>
      </pc:sldChg>
      <pc:sldMasterChg chg="modTransition modSldLayout">
        <pc:chgData name="Tran, Quyen N" userId="3f440af6-d3e1-4621-8dc4-f1f65aa7c976" providerId="ADAL" clId="{6A4F6472-28B3-A344-9DDD-7FE34D2ABC14}" dt="2021-04-13T04:50:08.530" v="322"/>
        <pc:sldMasterMkLst>
          <pc:docMk/>
          <pc:sldMasterMk cId="3722446288" sldId="2147483764"/>
        </pc:sldMasterMkLst>
        <pc:sldLayoutChg chg="modTransition">
          <pc:chgData name="Tran, Quyen N" userId="3f440af6-d3e1-4621-8dc4-f1f65aa7c976" providerId="ADAL" clId="{6A4F6472-28B3-A344-9DDD-7FE34D2ABC14}" dt="2021-04-13T04:50:08.530" v="322"/>
          <pc:sldLayoutMkLst>
            <pc:docMk/>
            <pc:sldMasterMk cId="3722446288" sldId="2147483764"/>
            <pc:sldLayoutMk cId="696600384" sldId="2147483753"/>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606658764" sldId="2147483754"/>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2441261004" sldId="2147483755"/>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1262930024" sldId="2147483756"/>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964112385" sldId="2147483757"/>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3456013487" sldId="2147483758"/>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2665445518" sldId="2147483759"/>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2890210276" sldId="2147483760"/>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3697274859" sldId="2147483761"/>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4030552156" sldId="2147483762"/>
          </pc:sldLayoutMkLst>
        </pc:sldLayoutChg>
        <pc:sldLayoutChg chg="modTransition">
          <pc:chgData name="Tran, Quyen N" userId="3f440af6-d3e1-4621-8dc4-f1f65aa7c976" providerId="ADAL" clId="{6A4F6472-28B3-A344-9DDD-7FE34D2ABC14}" dt="2021-04-13T04:50:08.530" v="322"/>
          <pc:sldLayoutMkLst>
            <pc:docMk/>
            <pc:sldMasterMk cId="3722446288" sldId="2147483764"/>
            <pc:sldLayoutMk cId="1977602214" sldId="2147483763"/>
          </pc:sldLayoutMkLst>
        </pc:sldLayoutChg>
      </pc:sldMasterChg>
    </pc:docChg>
  </pc:docChgLst>
  <pc:docChgLst>
    <pc:chgData name="Dong, Chuong" userId="3c9f464e-4eba-4760-a94a-c4499e979a09" providerId="ADAL" clId="{1F1090ED-4337-4C0E-B517-56C1AF234BE8}"/>
    <pc:docChg chg="undo custSel addSld delSld modSld sldOrd modShowInfo">
      <pc:chgData name="Dong, Chuong" userId="3c9f464e-4eba-4760-a94a-c4499e979a09" providerId="ADAL" clId="{1F1090ED-4337-4C0E-B517-56C1AF234BE8}" dt="2021-04-14T13:49:55.757" v="4369" actId="113"/>
      <pc:docMkLst>
        <pc:docMk/>
      </pc:docMkLst>
      <pc:sldChg chg="modSp">
        <pc:chgData name="Dong, Chuong" userId="3c9f464e-4eba-4760-a94a-c4499e979a09" providerId="ADAL" clId="{1F1090ED-4337-4C0E-B517-56C1AF234BE8}" dt="2021-04-12T21:18:42.932" v="3577" actId="20577"/>
        <pc:sldMkLst>
          <pc:docMk/>
          <pc:sldMk cId="109857222" sldId="256"/>
        </pc:sldMkLst>
        <pc:spChg chg="mod">
          <ac:chgData name="Dong, Chuong" userId="3c9f464e-4eba-4760-a94a-c4499e979a09" providerId="ADAL" clId="{1F1090ED-4337-4C0E-B517-56C1AF234BE8}" dt="2021-04-12T21:18:42.932" v="3577" actId="20577"/>
          <ac:spMkLst>
            <pc:docMk/>
            <pc:sldMk cId="109857222" sldId="256"/>
            <ac:spMk id="2" creationId="{00000000-0000-0000-0000-000000000000}"/>
          </ac:spMkLst>
        </pc:spChg>
      </pc:sldChg>
      <pc:sldChg chg="modSp mod">
        <pc:chgData name="Dong, Chuong" userId="3c9f464e-4eba-4760-a94a-c4499e979a09" providerId="ADAL" clId="{1F1090ED-4337-4C0E-B517-56C1AF234BE8}" dt="2021-04-11T15:01:32.690" v="72" actId="20577"/>
        <pc:sldMkLst>
          <pc:docMk/>
          <pc:sldMk cId="203077483" sldId="257"/>
        </pc:sldMkLst>
        <pc:spChg chg="mod">
          <ac:chgData name="Dong, Chuong" userId="3c9f464e-4eba-4760-a94a-c4499e979a09" providerId="ADAL" clId="{1F1090ED-4337-4C0E-B517-56C1AF234BE8}" dt="2021-04-11T15:01:32.690" v="72" actId="20577"/>
          <ac:spMkLst>
            <pc:docMk/>
            <pc:sldMk cId="203077483" sldId="257"/>
            <ac:spMk id="3" creationId="{61817E95-A429-8E44-9B7F-B9A54E6E4EFC}"/>
          </ac:spMkLst>
        </pc:spChg>
      </pc:sldChg>
      <pc:sldChg chg="addSp delSp modSp mod modTransition delAnim">
        <pc:chgData name="Dong, Chuong" userId="3c9f464e-4eba-4760-a94a-c4499e979a09" providerId="ADAL" clId="{1F1090ED-4337-4C0E-B517-56C1AF234BE8}" dt="2021-04-14T00:31:03.744" v="4340"/>
        <pc:sldMkLst>
          <pc:docMk/>
          <pc:sldMk cId="2622300567" sldId="259"/>
        </pc:sldMkLst>
        <pc:picChg chg="add del mod">
          <ac:chgData name="Dong, Chuong" userId="3c9f464e-4eba-4760-a94a-c4499e979a09" providerId="ADAL" clId="{1F1090ED-4337-4C0E-B517-56C1AF234BE8}" dt="2021-04-14T00:30:59.310" v="4339" actId="478"/>
          <ac:picMkLst>
            <pc:docMk/>
            <pc:sldMk cId="2622300567" sldId="259"/>
            <ac:picMk id="4" creationId="{8BD0F127-9755-4FB4-894A-40F748653D7A}"/>
          </ac:picMkLst>
        </pc:picChg>
      </pc:sldChg>
      <pc:sldChg chg="addSp delSp modSp mod ord modTransition modAnim">
        <pc:chgData name="Dong, Chuong" userId="3c9f464e-4eba-4760-a94a-c4499e979a09" providerId="ADAL" clId="{1F1090ED-4337-4C0E-B517-56C1AF234BE8}" dt="2021-04-13T23:56:36.391" v="4298"/>
        <pc:sldMkLst>
          <pc:docMk/>
          <pc:sldMk cId="1548485001" sldId="260"/>
        </pc:sldMkLst>
        <pc:spChg chg="mod">
          <ac:chgData name="Dong, Chuong" userId="3c9f464e-4eba-4760-a94a-c4499e979a09" providerId="ADAL" clId="{1F1090ED-4337-4C0E-B517-56C1AF234BE8}" dt="2021-04-13T23:10:41.708" v="3931" actId="20577"/>
          <ac:spMkLst>
            <pc:docMk/>
            <pc:sldMk cId="1548485001" sldId="260"/>
            <ac:spMk id="3" creationId="{9CB0A7CE-8F93-B440-874A-0271C53539D9}"/>
          </ac:spMkLst>
        </pc:spChg>
        <pc:picChg chg="add del mod">
          <ac:chgData name="Dong, Chuong" userId="3c9f464e-4eba-4760-a94a-c4499e979a09" providerId="ADAL" clId="{1F1090ED-4337-4C0E-B517-56C1AF234BE8}" dt="2021-04-13T23:54:52.664" v="4297"/>
          <ac:picMkLst>
            <pc:docMk/>
            <pc:sldMk cId="1548485001" sldId="260"/>
            <ac:picMk id="4" creationId="{87AE807B-E556-4992-9144-ECA5784F504E}"/>
          </ac:picMkLst>
        </pc:picChg>
        <pc:picChg chg="add mod">
          <ac:chgData name="Dong, Chuong" userId="3c9f464e-4eba-4760-a94a-c4499e979a09" providerId="ADAL" clId="{1F1090ED-4337-4C0E-B517-56C1AF234BE8}" dt="2021-04-13T23:56:36.391" v="4298"/>
          <ac:picMkLst>
            <pc:docMk/>
            <pc:sldMk cId="1548485001" sldId="260"/>
            <ac:picMk id="5" creationId="{A5DBD660-2708-41FD-917E-AE2D67362709}"/>
          </ac:picMkLst>
        </pc:picChg>
      </pc:sldChg>
      <pc:sldChg chg="addSp delSp modSp add del mod modTransition modAnim addCm delCm">
        <pc:chgData name="Dong, Chuong" userId="3c9f464e-4eba-4760-a94a-c4499e979a09" providerId="ADAL" clId="{1F1090ED-4337-4C0E-B517-56C1AF234BE8}" dt="2021-04-14T13:28:43.512" v="4363" actId="2696"/>
        <pc:sldMkLst>
          <pc:docMk/>
          <pc:sldMk cId="2677309736" sldId="261"/>
        </pc:sldMkLst>
        <pc:spChg chg="del">
          <ac:chgData name="Dong, Chuong" userId="3c9f464e-4eba-4760-a94a-c4499e979a09" providerId="ADAL" clId="{1F1090ED-4337-4C0E-B517-56C1AF234BE8}" dt="2021-04-13T23:12:36.212" v="3932" actId="931"/>
          <ac:spMkLst>
            <pc:docMk/>
            <pc:sldMk cId="2677309736" sldId="261"/>
            <ac:spMk id="3" creationId="{106CDE9A-0043-F141-94BD-28FD41211899}"/>
          </ac:spMkLst>
        </pc:spChg>
        <pc:spChg chg="add del mod">
          <ac:chgData name="Dong, Chuong" userId="3c9f464e-4eba-4760-a94a-c4499e979a09" providerId="ADAL" clId="{1F1090ED-4337-4C0E-B517-56C1AF234BE8}" dt="2021-04-13T23:12:52.448" v="3936" actId="931"/>
          <ac:spMkLst>
            <pc:docMk/>
            <pc:sldMk cId="2677309736" sldId="261"/>
            <ac:spMk id="7" creationId="{F2032C2C-23CB-4F96-8B82-B734478E808A}"/>
          </ac:spMkLst>
        </pc:spChg>
        <pc:spChg chg="add mod">
          <ac:chgData name="Dong, Chuong" userId="3c9f464e-4eba-4760-a94a-c4499e979a09" providerId="ADAL" clId="{1F1090ED-4337-4C0E-B517-56C1AF234BE8}" dt="2021-04-13T23:15:12.946" v="3976" actId="1076"/>
          <ac:spMkLst>
            <pc:docMk/>
            <pc:sldMk cId="2677309736" sldId="261"/>
            <ac:spMk id="14" creationId="{B18C7730-3CEA-4239-BC5E-2DAA8F0274C9}"/>
          </ac:spMkLst>
        </pc:spChg>
        <pc:spChg chg="add mod">
          <ac:chgData name="Dong, Chuong" userId="3c9f464e-4eba-4760-a94a-c4499e979a09" providerId="ADAL" clId="{1F1090ED-4337-4C0E-B517-56C1AF234BE8}" dt="2021-04-13T23:15:24.448" v="3987" actId="1076"/>
          <ac:spMkLst>
            <pc:docMk/>
            <pc:sldMk cId="2677309736" sldId="261"/>
            <ac:spMk id="15" creationId="{F651C4A8-6C50-4C43-838C-C9DB1D2F9265}"/>
          </ac:spMkLst>
        </pc:spChg>
        <pc:spChg chg="add mod">
          <ac:chgData name="Dong, Chuong" userId="3c9f464e-4eba-4760-a94a-c4499e979a09" providerId="ADAL" clId="{1F1090ED-4337-4C0E-B517-56C1AF234BE8}" dt="2021-04-13T23:25:49.340" v="4085" actId="20577"/>
          <ac:spMkLst>
            <pc:docMk/>
            <pc:sldMk cId="2677309736" sldId="261"/>
            <ac:spMk id="16" creationId="{2243B684-9DE7-4A34-B9BE-4FEDFA81F85D}"/>
          </ac:spMkLst>
        </pc:spChg>
        <pc:spChg chg="add mod">
          <ac:chgData name="Dong, Chuong" userId="3c9f464e-4eba-4760-a94a-c4499e979a09" providerId="ADAL" clId="{1F1090ED-4337-4C0E-B517-56C1AF234BE8}" dt="2021-04-13T23:31:00.031" v="4291" actId="20577"/>
          <ac:spMkLst>
            <pc:docMk/>
            <pc:sldMk cId="2677309736" sldId="261"/>
            <ac:spMk id="17" creationId="{D957D37C-40BB-48EC-BED3-FEA597A841E3}"/>
          </ac:spMkLst>
        </pc:spChg>
        <pc:spChg chg="add mod">
          <ac:chgData name="Dong, Chuong" userId="3c9f464e-4eba-4760-a94a-c4499e979a09" providerId="ADAL" clId="{1F1090ED-4337-4C0E-B517-56C1AF234BE8}" dt="2021-04-13T23:26:51.203" v="4140" actId="20577"/>
          <ac:spMkLst>
            <pc:docMk/>
            <pc:sldMk cId="2677309736" sldId="261"/>
            <ac:spMk id="18" creationId="{71EECCC7-42A7-4F4E-9817-6F3C46CB9997}"/>
          </ac:spMkLst>
        </pc:spChg>
        <pc:spChg chg="add mod">
          <ac:chgData name="Dong, Chuong" userId="3c9f464e-4eba-4760-a94a-c4499e979a09" providerId="ADAL" clId="{1F1090ED-4337-4C0E-B517-56C1AF234BE8}" dt="2021-04-13T23:26:00.356" v="4099" actId="20577"/>
          <ac:spMkLst>
            <pc:docMk/>
            <pc:sldMk cId="2677309736" sldId="261"/>
            <ac:spMk id="19" creationId="{BD2C2733-8347-4391-83FB-68506E72B035}"/>
          </ac:spMkLst>
        </pc:spChg>
        <pc:spChg chg="add mod">
          <ac:chgData name="Dong, Chuong" userId="3c9f464e-4eba-4760-a94a-c4499e979a09" providerId="ADAL" clId="{1F1090ED-4337-4C0E-B517-56C1AF234BE8}" dt="2021-04-13T23:27:34.347" v="4164" actId="14100"/>
          <ac:spMkLst>
            <pc:docMk/>
            <pc:sldMk cId="2677309736" sldId="261"/>
            <ac:spMk id="22" creationId="{CA6FB971-9A5E-4BF7-B595-5BB6DD635874}"/>
          </ac:spMkLst>
        </pc:spChg>
        <pc:spChg chg="add mod">
          <ac:chgData name="Dong, Chuong" userId="3c9f464e-4eba-4760-a94a-c4499e979a09" providerId="ADAL" clId="{1F1090ED-4337-4C0E-B517-56C1AF234BE8}" dt="2021-04-13T23:28:17.942" v="4182" actId="1076"/>
          <ac:spMkLst>
            <pc:docMk/>
            <pc:sldMk cId="2677309736" sldId="261"/>
            <ac:spMk id="25" creationId="{8CF64990-CDA6-49CB-8454-359F7098B658}"/>
          </ac:spMkLst>
        </pc:spChg>
        <pc:spChg chg="add mod">
          <ac:chgData name="Dong, Chuong" userId="3c9f464e-4eba-4760-a94a-c4499e979a09" providerId="ADAL" clId="{1F1090ED-4337-4C0E-B517-56C1AF234BE8}" dt="2021-04-13T23:28:54.302" v="4215" actId="1076"/>
          <ac:spMkLst>
            <pc:docMk/>
            <pc:sldMk cId="2677309736" sldId="261"/>
            <ac:spMk id="27" creationId="{316521EC-F2A5-4709-ABFB-3607447876CA}"/>
          </ac:spMkLst>
        </pc:spChg>
        <pc:spChg chg="add del mod">
          <ac:chgData name="Dong, Chuong" userId="3c9f464e-4eba-4760-a94a-c4499e979a09" providerId="ADAL" clId="{1F1090ED-4337-4C0E-B517-56C1AF234BE8}" dt="2021-04-13T23:29:13.106" v="4217" actId="767"/>
          <ac:spMkLst>
            <pc:docMk/>
            <pc:sldMk cId="2677309736" sldId="261"/>
            <ac:spMk id="28" creationId="{42C1BE50-A6DC-468C-8B9F-AFB1ED5D9D35}"/>
          </ac:spMkLst>
        </pc:spChg>
        <pc:spChg chg="add mod">
          <ac:chgData name="Dong, Chuong" userId="3c9f464e-4eba-4760-a94a-c4499e979a09" providerId="ADAL" clId="{1F1090ED-4337-4C0E-B517-56C1AF234BE8}" dt="2021-04-13T23:30:08.407" v="4251" actId="255"/>
          <ac:spMkLst>
            <pc:docMk/>
            <pc:sldMk cId="2677309736" sldId="261"/>
            <ac:spMk id="31" creationId="{5C5F95F4-8256-4515-BA91-DF5B5884FB26}"/>
          </ac:spMkLst>
        </pc:spChg>
        <pc:spChg chg="add mod">
          <ac:chgData name="Dong, Chuong" userId="3c9f464e-4eba-4760-a94a-c4499e979a09" providerId="ADAL" clId="{1F1090ED-4337-4C0E-B517-56C1AF234BE8}" dt="2021-04-13T23:30:30.801" v="4282" actId="1076"/>
          <ac:spMkLst>
            <pc:docMk/>
            <pc:sldMk cId="2677309736" sldId="261"/>
            <ac:spMk id="32" creationId="{434EF27A-665C-4804-9011-1ED5D3CF2286}"/>
          </ac:spMkLst>
        </pc:spChg>
        <pc:picChg chg="add del mod">
          <ac:chgData name="Dong, Chuong" userId="3c9f464e-4eba-4760-a94a-c4499e979a09" providerId="ADAL" clId="{1F1090ED-4337-4C0E-B517-56C1AF234BE8}" dt="2021-04-13T23:12:48.779" v="3935" actId="478"/>
          <ac:picMkLst>
            <pc:docMk/>
            <pc:sldMk cId="2677309736" sldId="261"/>
            <ac:picMk id="5" creationId="{9FC97E07-5FC4-4203-B4E3-E902B02C2245}"/>
          </ac:picMkLst>
        </pc:picChg>
        <pc:picChg chg="add mod">
          <ac:chgData name="Dong, Chuong" userId="3c9f464e-4eba-4760-a94a-c4499e979a09" providerId="ADAL" clId="{1F1090ED-4337-4C0E-B517-56C1AF234BE8}" dt="2021-04-13T23:25:43.939" v="4084" actId="1076"/>
          <ac:picMkLst>
            <pc:docMk/>
            <pc:sldMk cId="2677309736" sldId="261"/>
            <ac:picMk id="9" creationId="{C64C0481-05ED-45B9-81BD-3B9083F45648}"/>
          </ac:picMkLst>
        </pc:picChg>
        <pc:picChg chg="add mod">
          <ac:chgData name="Dong, Chuong" userId="3c9f464e-4eba-4760-a94a-c4499e979a09" providerId="ADAL" clId="{1F1090ED-4337-4C0E-B517-56C1AF234BE8}" dt="2021-04-13T23:14:12.802" v="3954" actId="1076"/>
          <ac:picMkLst>
            <pc:docMk/>
            <pc:sldMk cId="2677309736" sldId="261"/>
            <ac:picMk id="11" creationId="{4F6843EA-A64E-46E4-BDCB-F1682C4048AA}"/>
          </ac:picMkLst>
        </pc:picChg>
        <pc:picChg chg="add mod">
          <ac:chgData name="Dong, Chuong" userId="3c9f464e-4eba-4760-a94a-c4499e979a09" providerId="ADAL" clId="{1F1090ED-4337-4C0E-B517-56C1AF234BE8}" dt="2021-04-13T23:14:19.473" v="3957" actId="1076"/>
          <ac:picMkLst>
            <pc:docMk/>
            <pc:sldMk cId="2677309736" sldId="261"/>
            <ac:picMk id="13" creationId="{5A553E98-6099-4706-85B1-5A924D835534}"/>
          </ac:picMkLst>
        </pc:picChg>
        <pc:picChg chg="add del mod">
          <ac:chgData name="Dong, Chuong" userId="3c9f464e-4eba-4760-a94a-c4499e979a09" providerId="ADAL" clId="{1F1090ED-4337-4C0E-B517-56C1AF234BE8}" dt="2021-04-14T00:00:42.138" v="4300"/>
          <ac:picMkLst>
            <pc:docMk/>
            <pc:sldMk cId="2677309736" sldId="261"/>
            <ac:picMk id="33" creationId="{5BA30F23-EB2F-41B1-B93E-FC73C7AF8C7F}"/>
          </ac:picMkLst>
        </pc:picChg>
        <pc:picChg chg="add del mod">
          <ac:chgData name="Dong, Chuong" userId="3c9f464e-4eba-4760-a94a-c4499e979a09" providerId="ADAL" clId="{1F1090ED-4337-4C0E-B517-56C1AF234BE8}" dt="2021-04-14T00:01:01.524" v="4302"/>
          <ac:picMkLst>
            <pc:docMk/>
            <pc:sldMk cId="2677309736" sldId="261"/>
            <ac:picMk id="34" creationId="{82B3C4BF-6EBA-4A50-9D0F-53C1258AECA7}"/>
          </ac:picMkLst>
        </pc:picChg>
        <pc:picChg chg="add del mod">
          <ac:chgData name="Dong, Chuong" userId="3c9f464e-4eba-4760-a94a-c4499e979a09" providerId="ADAL" clId="{1F1090ED-4337-4C0E-B517-56C1AF234BE8}" dt="2021-04-14T00:01:35.879" v="4304"/>
          <ac:picMkLst>
            <pc:docMk/>
            <pc:sldMk cId="2677309736" sldId="261"/>
            <ac:picMk id="35" creationId="{F27EA2EA-37DF-4783-842B-6428AD49439C}"/>
          </ac:picMkLst>
        </pc:picChg>
        <pc:picChg chg="add del mod">
          <ac:chgData name="Dong, Chuong" userId="3c9f464e-4eba-4760-a94a-c4499e979a09" providerId="ADAL" clId="{1F1090ED-4337-4C0E-B517-56C1AF234BE8}" dt="2021-04-14T00:02:22.353" v="4306"/>
          <ac:picMkLst>
            <pc:docMk/>
            <pc:sldMk cId="2677309736" sldId="261"/>
            <ac:picMk id="36" creationId="{E16F9291-8B14-4616-AEC9-04B93910BBA4}"/>
          </ac:picMkLst>
        </pc:picChg>
        <pc:picChg chg="add mod">
          <ac:chgData name="Dong, Chuong" userId="3c9f464e-4eba-4760-a94a-c4499e979a09" providerId="ADAL" clId="{1F1090ED-4337-4C0E-B517-56C1AF234BE8}" dt="2021-04-14T00:02:54.929" v="4307"/>
          <ac:picMkLst>
            <pc:docMk/>
            <pc:sldMk cId="2677309736" sldId="261"/>
            <ac:picMk id="37" creationId="{12F78C0A-FD2D-4610-80A4-B21A452904AD}"/>
          </ac:picMkLst>
        </pc:picChg>
        <pc:cxnChg chg="add mod">
          <ac:chgData name="Dong, Chuong" userId="3c9f464e-4eba-4760-a94a-c4499e979a09" providerId="ADAL" clId="{1F1090ED-4337-4C0E-B517-56C1AF234BE8}" dt="2021-04-13T23:27:13.439" v="4142" actId="13822"/>
          <ac:cxnSpMkLst>
            <pc:docMk/>
            <pc:sldMk cId="2677309736" sldId="261"/>
            <ac:cxnSpMk id="21" creationId="{080B1208-F7DC-4B33-BBC9-F9E159972976}"/>
          </ac:cxnSpMkLst>
        </pc:cxnChg>
        <pc:cxnChg chg="add mod">
          <ac:chgData name="Dong, Chuong" userId="3c9f464e-4eba-4760-a94a-c4499e979a09" providerId="ADAL" clId="{1F1090ED-4337-4C0E-B517-56C1AF234BE8}" dt="2021-04-13T23:28:04.785" v="4167" actId="13822"/>
          <ac:cxnSpMkLst>
            <pc:docMk/>
            <pc:sldMk cId="2677309736" sldId="261"/>
            <ac:cxnSpMk id="24" creationId="{0DB699D9-1EF8-4F9A-B561-4A3CA91A57BE}"/>
          </ac:cxnSpMkLst>
        </pc:cxnChg>
        <pc:cxnChg chg="add mod">
          <ac:chgData name="Dong, Chuong" userId="3c9f464e-4eba-4760-a94a-c4499e979a09" providerId="ADAL" clId="{1F1090ED-4337-4C0E-B517-56C1AF234BE8}" dt="2021-04-13T23:28:25.516" v="4184" actId="1076"/>
          <ac:cxnSpMkLst>
            <pc:docMk/>
            <pc:sldMk cId="2677309736" sldId="261"/>
            <ac:cxnSpMk id="26" creationId="{DFCE096B-24A0-426E-B187-348D64C0E786}"/>
          </ac:cxnSpMkLst>
        </pc:cxnChg>
        <pc:cxnChg chg="add mod">
          <ac:chgData name="Dong, Chuong" userId="3c9f464e-4eba-4760-a94a-c4499e979a09" providerId="ADAL" clId="{1F1090ED-4337-4C0E-B517-56C1AF234BE8}" dt="2021-04-13T23:29:21.591" v="4220" actId="1076"/>
          <ac:cxnSpMkLst>
            <pc:docMk/>
            <pc:sldMk cId="2677309736" sldId="261"/>
            <ac:cxnSpMk id="29" creationId="{93353ED1-F5AC-450C-BECD-A7A6817BBB3C}"/>
          </ac:cxnSpMkLst>
        </pc:cxnChg>
        <pc:cxnChg chg="add mod">
          <ac:chgData name="Dong, Chuong" userId="3c9f464e-4eba-4760-a94a-c4499e979a09" providerId="ADAL" clId="{1F1090ED-4337-4C0E-B517-56C1AF234BE8}" dt="2021-04-13T23:30:28.080" v="4281" actId="1076"/>
          <ac:cxnSpMkLst>
            <pc:docMk/>
            <pc:sldMk cId="2677309736" sldId="261"/>
            <ac:cxnSpMk id="30" creationId="{A6877BCD-42E1-464D-BAE2-22916677B3C2}"/>
          </ac:cxnSpMkLst>
        </pc:cxnChg>
      </pc:sldChg>
      <pc:sldChg chg="addSp delSp modSp mod modTransition modAnim">
        <pc:chgData name="Dong, Chuong" userId="3c9f464e-4eba-4760-a94a-c4499e979a09" providerId="ADAL" clId="{1F1090ED-4337-4C0E-B517-56C1AF234BE8}" dt="2021-04-14T00:06:16.747" v="4311"/>
        <pc:sldMkLst>
          <pc:docMk/>
          <pc:sldMk cId="886738913" sldId="262"/>
        </pc:sldMkLst>
        <pc:spChg chg="mod">
          <ac:chgData name="Dong, Chuong" userId="3c9f464e-4eba-4760-a94a-c4499e979a09" providerId="ADAL" clId="{1F1090ED-4337-4C0E-B517-56C1AF234BE8}" dt="2021-04-13T03:42:46.442" v="3893" actId="20577"/>
          <ac:spMkLst>
            <pc:docMk/>
            <pc:sldMk cId="886738913" sldId="262"/>
            <ac:spMk id="3" creationId="{AB6F4303-C5B4-F34F-94AC-703850BF7339}"/>
          </ac:spMkLst>
        </pc:spChg>
        <pc:picChg chg="add del mod">
          <ac:chgData name="Dong, Chuong" userId="3c9f464e-4eba-4760-a94a-c4499e979a09" providerId="ADAL" clId="{1F1090ED-4337-4C0E-B517-56C1AF234BE8}" dt="2021-04-13T03:42:40.231" v="3888"/>
          <ac:picMkLst>
            <pc:docMk/>
            <pc:sldMk cId="886738913" sldId="262"/>
            <ac:picMk id="4" creationId="{2DABB917-FE58-4EF4-838B-4F759A95FE4E}"/>
          </ac:picMkLst>
        </pc:picChg>
        <pc:picChg chg="add del mod">
          <ac:chgData name="Dong, Chuong" userId="3c9f464e-4eba-4760-a94a-c4499e979a09" providerId="ADAL" clId="{1F1090ED-4337-4C0E-B517-56C1AF234BE8}" dt="2021-04-14T00:05:49.216" v="4310"/>
          <ac:picMkLst>
            <pc:docMk/>
            <pc:sldMk cId="886738913" sldId="262"/>
            <ac:picMk id="4" creationId="{E07F953B-A734-43A7-B6BE-E3C654E97B7C}"/>
          </ac:picMkLst>
        </pc:picChg>
        <pc:picChg chg="add del mod">
          <ac:chgData name="Dong, Chuong" userId="3c9f464e-4eba-4760-a94a-c4499e979a09" providerId="ADAL" clId="{1F1090ED-4337-4C0E-B517-56C1AF234BE8}" dt="2021-04-14T00:05:28.788" v="4308"/>
          <ac:picMkLst>
            <pc:docMk/>
            <pc:sldMk cId="886738913" sldId="262"/>
            <ac:picMk id="5" creationId="{F964F3AB-759C-47DF-9936-85F449C1318E}"/>
          </ac:picMkLst>
        </pc:picChg>
        <pc:picChg chg="add mod">
          <ac:chgData name="Dong, Chuong" userId="3c9f464e-4eba-4760-a94a-c4499e979a09" providerId="ADAL" clId="{1F1090ED-4337-4C0E-B517-56C1AF234BE8}" dt="2021-04-14T00:06:16.747" v="4311"/>
          <ac:picMkLst>
            <pc:docMk/>
            <pc:sldMk cId="886738913" sldId="262"/>
            <ac:picMk id="6" creationId="{DA105C0B-47CD-46E9-A8F3-B951F904668F}"/>
          </ac:picMkLst>
        </pc:picChg>
      </pc:sldChg>
      <pc:sldChg chg="addSp delSp modSp mod modTransition delAnim modAnim modNotesTx">
        <pc:chgData name="Dong, Chuong" userId="3c9f464e-4eba-4760-a94a-c4499e979a09" providerId="ADAL" clId="{1F1090ED-4337-4C0E-B517-56C1AF234BE8}" dt="2021-04-14T00:22:43.936" v="4316"/>
        <pc:sldMkLst>
          <pc:docMk/>
          <pc:sldMk cId="3454502666" sldId="263"/>
        </pc:sldMkLst>
        <pc:spChg chg="mod">
          <ac:chgData name="Dong, Chuong" userId="3c9f464e-4eba-4760-a94a-c4499e979a09" providerId="ADAL" clId="{1F1090ED-4337-4C0E-B517-56C1AF234BE8}" dt="2021-04-11T14:57:42.331" v="19" actId="20577"/>
          <ac:spMkLst>
            <pc:docMk/>
            <pc:sldMk cId="3454502666" sldId="263"/>
            <ac:spMk id="2" creationId="{A252D1AA-642C-9F47-8122-20FFC60DA529}"/>
          </ac:spMkLst>
        </pc:spChg>
        <pc:spChg chg="del">
          <ac:chgData name="Dong, Chuong" userId="3c9f464e-4eba-4760-a94a-c4499e979a09" providerId="ADAL" clId="{1F1090ED-4337-4C0E-B517-56C1AF234BE8}" dt="2021-04-11T14:58:22.503" v="20" actId="931"/>
          <ac:spMkLst>
            <pc:docMk/>
            <pc:sldMk cId="3454502666" sldId="263"/>
            <ac:spMk id="3" creationId="{E4AE4E4D-96B0-0845-A3EC-B90286934A83}"/>
          </ac:spMkLst>
        </pc:spChg>
        <pc:spChg chg="add del mod">
          <ac:chgData name="Dong, Chuong" userId="3c9f464e-4eba-4760-a94a-c4499e979a09" providerId="ADAL" clId="{1F1090ED-4337-4C0E-B517-56C1AF234BE8}" dt="2021-04-11T14:58:49.786" v="25" actId="931"/>
          <ac:spMkLst>
            <pc:docMk/>
            <pc:sldMk cId="3454502666" sldId="263"/>
            <ac:spMk id="7" creationId="{45F45CDB-E90B-4399-96E0-C7A2FA1C5446}"/>
          </ac:spMkLst>
        </pc:spChg>
        <pc:spChg chg="add del mod">
          <ac:chgData name="Dong, Chuong" userId="3c9f464e-4eba-4760-a94a-c4499e979a09" providerId="ADAL" clId="{1F1090ED-4337-4C0E-B517-56C1AF234BE8}" dt="2021-04-11T15:01:29.300" v="68"/>
          <ac:spMkLst>
            <pc:docMk/>
            <pc:sldMk cId="3454502666" sldId="263"/>
            <ac:spMk id="12" creationId="{AF367AEC-6519-4EA9-B6BD-6592E6AC39DB}"/>
          </ac:spMkLst>
        </pc:spChg>
        <pc:spChg chg="add mod">
          <ac:chgData name="Dong, Chuong" userId="3c9f464e-4eba-4760-a94a-c4499e979a09" providerId="ADAL" clId="{1F1090ED-4337-4C0E-B517-56C1AF234BE8}" dt="2021-04-11T15:02:02.051" v="109" actId="113"/>
          <ac:spMkLst>
            <pc:docMk/>
            <pc:sldMk cId="3454502666" sldId="263"/>
            <ac:spMk id="13" creationId="{C18DBDC1-A258-4F34-A47F-FCD729240672}"/>
          </ac:spMkLst>
        </pc:spChg>
        <pc:spChg chg="add mod">
          <ac:chgData name="Dong, Chuong" userId="3c9f464e-4eba-4760-a94a-c4499e979a09" providerId="ADAL" clId="{1F1090ED-4337-4C0E-B517-56C1AF234BE8}" dt="2021-04-11T15:02:57.389" v="115" actId="13822"/>
          <ac:spMkLst>
            <pc:docMk/>
            <pc:sldMk cId="3454502666" sldId="263"/>
            <ac:spMk id="14" creationId="{338A4D2F-CEBA-4FC5-BD36-40E0E9AA7E87}"/>
          </ac:spMkLst>
        </pc:spChg>
        <pc:spChg chg="add del">
          <ac:chgData name="Dong, Chuong" userId="3c9f464e-4eba-4760-a94a-c4499e979a09" providerId="ADAL" clId="{1F1090ED-4337-4C0E-B517-56C1AF234BE8}" dt="2021-04-11T15:03:07.735" v="117" actId="22"/>
          <ac:spMkLst>
            <pc:docMk/>
            <pc:sldMk cId="3454502666" sldId="263"/>
            <ac:spMk id="16" creationId="{E0047F12-338A-4703-BD76-4AE1D3A14101}"/>
          </ac:spMkLst>
        </pc:spChg>
        <pc:spChg chg="add mod">
          <ac:chgData name="Dong, Chuong" userId="3c9f464e-4eba-4760-a94a-c4499e979a09" providerId="ADAL" clId="{1F1090ED-4337-4C0E-B517-56C1AF234BE8}" dt="2021-04-11T15:03:30.217" v="142" actId="20577"/>
          <ac:spMkLst>
            <pc:docMk/>
            <pc:sldMk cId="3454502666" sldId="263"/>
            <ac:spMk id="17" creationId="{A3BD4C32-B8B5-43C3-9D8C-CC9EDE9312AE}"/>
          </ac:spMkLst>
        </pc:spChg>
        <pc:picChg chg="add del mod">
          <ac:chgData name="Dong, Chuong" userId="3c9f464e-4eba-4760-a94a-c4499e979a09" providerId="ADAL" clId="{1F1090ED-4337-4C0E-B517-56C1AF234BE8}" dt="2021-04-13T01:45:31.501" v="3580" actId="478"/>
          <ac:picMkLst>
            <pc:docMk/>
            <pc:sldMk cId="3454502666" sldId="263"/>
            <ac:picMk id="3" creationId="{7C0817A1-6002-4E21-80D3-4407CAA9505F}"/>
          </ac:picMkLst>
        </pc:picChg>
        <pc:picChg chg="add del mod">
          <ac:chgData name="Dong, Chuong" userId="3c9f464e-4eba-4760-a94a-c4499e979a09" providerId="ADAL" clId="{1F1090ED-4337-4C0E-B517-56C1AF234BE8}" dt="2021-04-13T02:10:31.935" v="3591"/>
          <ac:picMkLst>
            <pc:docMk/>
            <pc:sldMk cId="3454502666" sldId="263"/>
            <ac:picMk id="3" creationId="{ED0BFDBF-7A11-4728-8FC7-4AD58F488F86}"/>
          </ac:picMkLst>
        </pc:picChg>
        <pc:picChg chg="add del mod">
          <ac:chgData name="Dong, Chuong" userId="3c9f464e-4eba-4760-a94a-c4499e979a09" providerId="ADAL" clId="{1F1090ED-4337-4C0E-B517-56C1AF234BE8}" dt="2021-04-13T02:11:59.856" v="3593"/>
          <ac:picMkLst>
            <pc:docMk/>
            <pc:sldMk cId="3454502666" sldId="263"/>
            <ac:picMk id="4" creationId="{60C29146-5765-4C22-B250-95A21BA14532}"/>
          </ac:picMkLst>
        </pc:picChg>
        <pc:picChg chg="add del mod">
          <ac:chgData name="Dong, Chuong" userId="3c9f464e-4eba-4760-a94a-c4499e979a09" providerId="ADAL" clId="{1F1090ED-4337-4C0E-B517-56C1AF234BE8}" dt="2021-04-13T02:13:18.625" v="3595"/>
          <ac:picMkLst>
            <pc:docMk/>
            <pc:sldMk cId="3454502666" sldId="263"/>
            <ac:picMk id="5" creationId="{1776462A-F398-4DAD-B1A1-1B0F491D10DD}"/>
          </ac:picMkLst>
        </pc:picChg>
        <pc:picChg chg="add del mod">
          <ac:chgData name="Dong, Chuong" userId="3c9f464e-4eba-4760-a94a-c4499e979a09" providerId="ADAL" clId="{1F1090ED-4337-4C0E-B517-56C1AF234BE8}" dt="2021-04-11T14:58:45.087" v="24" actId="478"/>
          <ac:picMkLst>
            <pc:docMk/>
            <pc:sldMk cId="3454502666" sldId="263"/>
            <ac:picMk id="5" creationId="{BFA1A1E1-6DB9-4271-A52D-071FDF494064}"/>
          </ac:picMkLst>
        </pc:picChg>
        <pc:picChg chg="add del mod">
          <ac:chgData name="Dong, Chuong" userId="3c9f464e-4eba-4760-a94a-c4499e979a09" providerId="ADAL" clId="{1F1090ED-4337-4C0E-B517-56C1AF234BE8}" dt="2021-04-13T02:17:18.645" v="3597"/>
          <ac:picMkLst>
            <pc:docMk/>
            <pc:sldMk cId="3454502666" sldId="263"/>
            <ac:picMk id="6" creationId="{5796D18E-5A06-44E1-8B84-1E6E346C1F62}"/>
          </ac:picMkLst>
        </pc:picChg>
        <pc:picChg chg="add del mod">
          <ac:chgData name="Dong, Chuong" userId="3c9f464e-4eba-4760-a94a-c4499e979a09" providerId="ADAL" clId="{1F1090ED-4337-4C0E-B517-56C1AF234BE8}" dt="2021-04-13T02:19:13.422" v="3599"/>
          <ac:picMkLst>
            <pc:docMk/>
            <pc:sldMk cId="3454502666" sldId="263"/>
            <ac:picMk id="7" creationId="{A100DB1A-3DFD-47C8-AA00-8E26BE752DDA}"/>
          </ac:picMkLst>
        </pc:picChg>
        <pc:picChg chg="add del mod">
          <ac:chgData name="Dong, Chuong" userId="3c9f464e-4eba-4760-a94a-c4499e979a09" providerId="ADAL" clId="{1F1090ED-4337-4C0E-B517-56C1AF234BE8}" dt="2021-04-13T02:19:56.723" v="3601"/>
          <ac:picMkLst>
            <pc:docMk/>
            <pc:sldMk cId="3454502666" sldId="263"/>
            <ac:picMk id="8" creationId="{E371034E-BB54-45E5-9645-BE2EAAA57590}"/>
          </ac:picMkLst>
        </pc:picChg>
        <pc:picChg chg="add mod">
          <ac:chgData name="Dong, Chuong" userId="3c9f464e-4eba-4760-a94a-c4499e979a09" providerId="ADAL" clId="{1F1090ED-4337-4C0E-B517-56C1AF234BE8}" dt="2021-04-11T15:03:25.017" v="138" actId="1076"/>
          <ac:picMkLst>
            <pc:docMk/>
            <pc:sldMk cId="3454502666" sldId="263"/>
            <ac:picMk id="9" creationId="{BB860A4F-6309-4EAB-8CA7-47BFE2650302}"/>
          </ac:picMkLst>
        </pc:picChg>
        <pc:picChg chg="add del mod">
          <ac:chgData name="Dong, Chuong" userId="3c9f464e-4eba-4760-a94a-c4499e979a09" providerId="ADAL" clId="{1F1090ED-4337-4C0E-B517-56C1AF234BE8}" dt="2021-04-13T02:20:53.039" v="3603"/>
          <ac:picMkLst>
            <pc:docMk/>
            <pc:sldMk cId="3454502666" sldId="263"/>
            <ac:picMk id="10" creationId="{A5F7DE30-534B-4D94-A31B-8E4590854060}"/>
          </ac:picMkLst>
        </pc:picChg>
        <pc:picChg chg="add mod">
          <ac:chgData name="Dong, Chuong" userId="3c9f464e-4eba-4760-a94a-c4499e979a09" providerId="ADAL" clId="{1F1090ED-4337-4C0E-B517-56C1AF234BE8}" dt="2021-04-11T15:00:44.177" v="43" actId="14100"/>
          <ac:picMkLst>
            <pc:docMk/>
            <pc:sldMk cId="3454502666" sldId="263"/>
            <ac:picMk id="11" creationId="{42473CC6-C88B-4A1F-8708-E83C9608F5FC}"/>
          </ac:picMkLst>
        </pc:picChg>
        <pc:picChg chg="add del mod">
          <ac:chgData name="Dong, Chuong" userId="3c9f464e-4eba-4760-a94a-c4499e979a09" providerId="ADAL" clId="{1F1090ED-4337-4C0E-B517-56C1AF234BE8}" dt="2021-04-13T02:21:09.055" v="3605"/>
          <ac:picMkLst>
            <pc:docMk/>
            <pc:sldMk cId="3454502666" sldId="263"/>
            <ac:picMk id="12" creationId="{954847D3-1E2A-49B7-9D82-5DAA00AA8559}"/>
          </ac:picMkLst>
        </pc:picChg>
        <pc:picChg chg="add del mod">
          <ac:chgData name="Dong, Chuong" userId="3c9f464e-4eba-4760-a94a-c4499e979a09" providerId="ADAL" clId="{1F1090ED-4337-4C0E-B517-56C1AF234BE8}" dt="2021-04-13T02:21:31.740" v="3607"/>
          <ac:picMkLst>
            <pc:docMk/>
            <pc:sldMk cId="3454502666" sldId="263"/>
            <ac:picMk id="15" creationId="{243C9915-CDC1-40A3-9FDC-9831E94F4E6A}"/>
          </ac:picMkLst>
        </pc:picChg>
        <pc:picChg chg="add del mod">
          <ac:chgData name="Dong, Chuong" userId="3c9f464e-4eba-4760-a94a-c4499e979a09" providerId="ADAL" clId="{1F1090ED-4337-4C0E-B517-56C1AF234BE8}" dt="2021-04-13T02:21:41.523" v="3609"/>
          <ac:picMkLst>
            <pc:docMk/>
            <pc:sldMk cId="3454502666" sldId="263"/>
            <ac:picMk id="16" creationId="{72AD3111-3AB4-4C30-8517-475F6EDBE2F8}"/>
          </ac:picMkLst>
        </pc:picChg>
        <pc:picChg chg="add del mod">
          <ac:chgData name="Dong, Chuong" userId="3c9f464e-4eba-4760-a94a-c4499e979a09" providerId="ADAL" clId="{1F1090ED-4337-4C0E-B517-56C1AF234BE8}" dt="2021-04-13T02:21:51.505" v="3611"/>
          <ac:picMkLst>
            <pc:docMk/>
            <pc:sldMk cId="3454502666" sldId="263"/>
            <ac:picMk id="18" creationId="{A715D1F8-66AC-40C3-A9A3-C4394EF598E4}"/>
          </ac:picMkLst>
        </pc:picChg>
        <pc:picChg chg="add del mod">
          <ac:chgData name="Dong, Chuong" userId="3c9f464e-4eba-4760-a94a-c4499e979a09" providerId="ADAL" clId="{1F1090ED-4337-4C0E-B517-56C1AF234BE8}" dt="2021-04-13T02:22:11.557" v="3613"/>
          <ac:picMkLst>
            <pc:docMk/>
            <pc:sldMk cId="3454502666" sldId="263"/>
            <ac:picMk id="19" creationId="{11F63CCE-A52C-4745-9510-B455BBEC35DB}"/>
          </ac:picMkLst>
        </pc:picChg>
        <pc:picChg chg="add del mod">
          <ac:chgData name="Dong, Chuong" userId="3c9f464e-4eba-4760-a94a-c4499e979a09" providerId="ADAL" clId="{1F1090ED-4337-4C0E-B517-56C1AF234BE8}" dt="2021-04-13T02:22:37.323" v="3615"/>
          <ac:picMkLst>
            <pc:docMk/>
            <pc:sldMk cId="3454502666" sldId="263"/>
            <ac:picMk id="20" creationId="{63A34543-87DB-4EAF-B8FB-4F4F8314A36B}"/>
          </ac:picMkLst>
        </pc:picChg>
        <pc:picChg chg="add mod">
          <ac:chgData name="Dong, Chuong" userId="3c9f464e-4eba-4760-a94a-c4499e979a09" providerId="ADAL" clId="{1F1090ED-4337-4C0E-B517-56C1AF234BE8}" dt="2021-04-13T02:23:05.730" v="3616"/>
          <ac:picMkLst>
            <pc:docMk/>
            <pc:sldMk cId="3454502666" sldId="263"/>
            <ac:picMk id="21" creationId="{49C21A97-F686-4CCF-BABA-23BE1C6A0A4F}"/>
          </ac:picMkLst>
        </pc:picChg>
      </pc:sldChg>
      <pc:sldChg chg="addSp delSp modSp mod modTransition modAnim modNotesTx">
        <pc:chgData name="Dong, Chuong" userId="3c9f464e-4eba-4760-a94a-c4499e979a09" providerId="ADAL" clId="{1F1090ED-4337-4C0E-B517-56C1AF234BE8}" dt="2021-04-14T00:25:29.466" v="4332"/>
        <pc:sldMkLst>
          <pc:docMk/>
          <pc:sldMk cId="1695625304" sldId="264"/>
        </pc:sldMkLst>
        <pc:spChg chg="mod">
          <ac:chgData name="Dong, Chuong" userId="3c9f464e-4eba-4760-a94a-c4499e979a09" providerId="ADAL" clId="{1F1090ED-4337-4C0E-B517-56C1AF234BE8}" dt="2021-04-11T16:11:56.940" v="2281" actId="20577"/>
          <ac:spMkLst>
            <pc:docMk/>
            <pc:sldMk cId="1695625304" sldId="264"/>
            <ac:spMk id="2" creationId="{5F0C9AED-9B41-5F46-80A6-9556541FDA0F}"/>
          </ac:spMkLst>
        </pc:spChg>
        <pc:spChg chg="mod">
          <ac:chgData name="Dong, Chuong" userId="3c9f464e-4eba-4760-a94a-c4499e979a09" providerId="ADAL" clId="{1F1090ED-4337-4C0E-B517-56C1AF234BE8}" dt="2021-04-11T16:16:03.968" v="2602" actId="14100"/>
          <ac:spMkLst>
            <pc:docMk/>
            <pc:sldMk cId="1695625304" sldId="264"/>
            <ac:spMk id="3" creationId="{1F204043-F411-1246-9D37-55D1F643003C}"/>
          </ac:spMkLst>
        </pc:spChg>
        <pc:picChg chg="add del mod">
          <ac:chgData name="Dong, Chuong" userId="3c9f464e-4eba-4760-a94a-c4499e979a09" providerId="ADAL" clId="{1F1090ED-4337-4C0E-B517-56C1AF234BE8}" dt="2021-04-13T03:13:30.974" v="3692"/>
          <ac:picMkLst>
            <pc:docMk/>
            <pc:sldMk cId="1695625304" sldId="264"/>
            <ac:picMk id="4" creationId="{5B7C0287-4EDA-49EC-B5A0-4C383C36B065}"/>
          </ac:picMkLst>
        </pc:picChg>
        <pc:picChg chg="add del mod">
          <ac:chgData name="Dong, Chuong" userId="3c9f464e-4eba-4760-a94a-c4499e979a09" providerId="ADAL" clId="{1F1090ED-4337-4C0E-B517-56C1AF234BE8}" dt="2021-04-13T03:13:56.356" v="3694"/>
          <ac:picMkLst>
            <pc:docMk/>
            <pc:sldMk cId="1695625304" sldId="264"/>
            <ac:picMk id="5" creationId="{8540133F-0789-4F80-A5E2-255960B44381}"/>
          </ac:picMkLst>
        </pc:picChg>
        <pc:picChg chg="add del mod">
          <ac:chgData name="Dong, Chuong" userId="3c9f464e-4eba-4760-a94a-c4499e979a09" providerId="ADAL" clId="{1F1090ED-4337-4C0E-B517-56C1AF234BE8}" dt="2021-04-13T03:15:01.074" v="3696"/>
          <ac:picMkLst>
            <pc:docMk/>
            <pc:sldMk cId="1695625304" sldId="264"/>
            <ac:picMk id="6" creationId="{F456F93A-F828-43BC-AD34-37F8D1338468}"/>
          </ac:picMkLst>
        </pc:picChg>
        <pc:picChg chg="add del mod">
          <ac:chgData name="Dong, Chuong" userId="3c9f464e-4eba-4760-a94a-c4499e979a09" providerId="ADAL" clId="{1F1090ED-4337-4C0E-B517-56C1AF234BE8}" dt="2021-04-13T03:16:25.625" v="3698"/>
          <ac:picMkLst>
            <pc:docMk/>
            <pc:sldMk cId="1695625304" sldId="264"/>
            <ac:picMk id="7" creationId="{DC3B4A82-219A-42AE-8134-79834C0C4D58}"/>
          </ac:picMkLst>
        </pc:picChg>
        <pc:picChg chg="add del mod">
          <ac:chgData name="Dong, Chuong" userId="3c9f464e-4eba-4760-a94a-c4499e979a09" providerId="ADAL" clId="{1F1090ED-4337-4C0E-B517-56C1AF234BE8}" dt="2021-04-13T03:18:00.840" v="3700"/>
          <ac:picMkLst>
            <pc:docMk/>
            <pc:sldMk cId="1695625304" sldId="264"/>
            <ac:picMk id="8" creationId="{6F48537A-E256-4885-AEFF-B721D95679D8}"/>
          </ac:picMkLst>
        </pc:picChg>
        <pc:picChg chg="add del mod">
          <ac:chgData name="Dong, Chuong" userId="3c9f464e-4eba-4760-a94a-c4499e979a09" providerId="ADAL" clId="{1F1090ED-4337-4C0E-B517-56C1AF234BE8}" dt="2021-04-13T03:18:36.391" v="3702"/>
          <ac:picMkLst>
            <pc:docMk/>
            <pc:sldMk cId="1695625304" sldId="264"/>
            <ac:picMk id="9" creationId="{20FE515C-5524-4D0A-B341-0DA62D22F388}"/>
          </ac:picMkLst>
        </pc:picChg>
        <pc:picChg chg="add mod">
          <ac:chgData name="Dong, Chuong" userId="3c9f464e-4eba-4760-a94a-c4499e979a09" providerId="ADAL" clId="{1F1090ED-4337-4C0E-B517-56C1AF234BE8}" dt="2021-04-13T03:19:35.423" v="3703"/>
          <ac:picMkLst>
            <pc:docMk/>
            <pc:sldMk cId="1695625304" sldId="264"/>
            <ac:picMk id="10" creationId="{ECD2A3F1-7BCC-4FB7-B88B-7DDF26775735}"/>
          </ac:picMkLst>
        </pc:picChg>
      </pc:sldChg>
      <pc:sldChg chg="addSp delSp modSp new mod modTransition delAnim modAnim modNotesTx">
        <pc:chgData name="Dong, Chuong" userId="3c9f464e-4eba-4760-a94a-c4499e979a09" providerId="ADAL" clId="{1F1090ED-4337-4C0E-B517-56C1AF234BE8}" dt="2021-04-14T00:23:17.118" v="4319"/>
        <pc:sldMkLst>
          <pc:docMk/>
          <pc:sldMk cId="2713826342" sldId="265"/>
        </pc:sldMkLst>
        <pc:spChg chg="mod">
          <ac:chgData name="Dong, Chuong" userId="3c9f464e-4eba-4760-a94a-c4499e979a09" providerId="ADAL" clId="{1F1090ED-4337-4C0E-B517-56C1AF234BE8}" dt="2021-04-11T15:05:34.818" v="166" actId="20577"/>
          <ac:spMkLst>
            <pc:docMk/>
            <pc:sldMk cId="2713826342" sldId="265"/>
            <ac:spMk id="2" creationId="{6B8CC88F-C40D-4661-A50A-E1BD9D89906D}"/>
          </ac:spMkLst>
        </pc:spChg>
        <pc:spChg chg="del">
          <ac:chgData name="Dong, Chuong" userId="3c9f464e-4eba-4760-a94a-c4499e979a09" providerId="ADAL" clId="{1F1090ED-4337-4C0E-B517-56C1AF234BE8}" dt="2021-04-11T15:05:56.918" v="168" actId="478"/>
          <ac:spMkLst>
            <pc:docMk/>
            <pc:sldMk cId="2713826342" sldId="265"/>
            <ac:spMk id="3" creationId="{58421435-C3B0-41FC-B13D-4A13CFE96FB3}"/>
          </ac:spMkLst>
        </pc:spChg>
        <pc:spChg chg="add mod">
          <ac:chgData name="Dong, Chuong" userId="3c9f464e-4eba-4760-a94a-c4499e979a09" providerId="ADAL" clId="{1F1090ED-4337-4C0E-B517-56C1AF234BE8}" dt="2021-04-11T15:12:30.390" v="299" actId="113"/>
          <ac:spMkLst>
            <pc:docMk/>
            <pc:sldMk cId="2713826342" sldId="265"/>
            <ac:spMk id="4" creationId="{CC25B44E-5AF7-45A3-932F-705D019AD09D}"/>
          </ac:spMkLst>
        </pc:spChg>
        <pc:spChg chg="add mod">
          <ac:chgData name="Dong, Chuong" userId="3c9f464e-4eba-4760-a94a-c4499e979a09" providerId="ADAL" clId="{1F1090ED-4337-4C0E-B517-56C1AF234BE8}" dt="2021-04-11T15:08:30.650" v="224" actId="1076"/>
          <ac:spMkLst>
            <pc:docMk/>
            <pc:sldMk cId="2713826342" sldId="265"/>
            <ac:spMk id="5" creationId="{1885C79F-A9BA-4D55-BB5A-274103473016}"/>
          </ac:spMkLst>
        </pc:spChg>
        <pc:spChg chg="add mod">
          <ac:chgData name="Dong, Chuong" userId="3c9f464e-4eba-4760-a94a-c4499e979a09" providerId="ADAL" clId="{1F1090ED-4337-4C0E-B517-56C1AF234BE8}" dt="2021-04-11T15:08:06.372" v="220" actId="207"/>
          <ac:spMkLst>
            <pc:docMk/>
            <pc:sldMk cId="2713826342" sldId="265"/>
            <ac:spMk id="6" creationId="{4A58AED9-FB4A-40F0-A48B-1BB7D6D4D5CE}"/>
          </ac:spMkLst>
        </pc:spChg>
        <pc:spChg chg="add mod">
          <ac:chgData name="Dong, Chuong" userId="3c9f464e-4eba-4760-a94a-c4499e979a09" providerId="ADAL" clId="{1F1090ED-4337-4C0E-B517-56C1AF234BE8}" dt="2021-04-11T15:08:11.749" v="222" actId="207"/>
          <ac:spMkLst>
            <pc:docMk/>
            <pc:sldMk cId="2713826342" sldId="265"/>
            <ac:spMk id="7" creationId="{4619CB7B-5661-4CE1-A34A-A86B03D49AC6}"/>
          </ac:spMkLst>
        </pc:spChg>
        <pc:spChg chg="add mod">
          <ac:chgData name="Dong, Chuong" userId="3c9f464e-4eba-4760-a94a-c4499e979a09" providerId="ADAL" clId="{1F1090ED-4337-4C0E-B517-56C1AF234BE8}" dt="2021-04-11T15:12:26.226" v="296" actId="113"/>
          <ac:spMkLst>
            <pc:docMk/>
            <pc:sldMk cId="2713826342" sldId="265"/>
            <ac:spMk id="8" creationId="{DF7E0E9F-C1D9-4898-84F1-873F483ABC76}"/>
          </ac:spMkLst>
        </pc:spChg>
        <pc:spChg chg="add mod">
          <ac:chgData name="Dong, Chuong" userId="3c9f464e-4eba-4760-a94a-c4499e979a09" providerId="ADAL" clId="{1F1090ED-4337-4C0E-B517-56C1AF234BE8}" dt="2021-04-11T15:12:27.661" v="297" actId="113"/>
          <ac:spMkLst>
            <pc:docMk/>
            <pc:sldMk cId="2713826342" sldId="265"/>
            <ac:spMk id="9" creationId="{7E288384-5671-460E-9A75-9FD9E57C16F1}"/>
          </ac:spMkLst>
        </pc:spChg>
        <pc:spChg chg="add mod">
          <ac:chgData name="Dong, Chuong" userId="3c9f464e-4eba-4760-a94a-c4499e979a09" providerId="ADAL" clId="{1F1090ED-4337-4C0E-B517-56C1AF234BE8}" dt="2021-04-11T15:12:28.972" v="298" actId="113"/>
          <ac:spMkLst>
            <pc:docMk/>
            <pc:sldMk cId="2713826342" sldId="265"/>
            <ac:spMk id="10" creationId="{E5A51F83-0D89-4BBD-B278-397779584F68}"/>
          </ac:spMkLst>
        </pc:spChg>
        <pc:spChg chg="add del mod">
          <ac:chgData name="Dong, Chuong" userId="3c9f464e-4eba-4760-a94a-c4499e979a09" providerId="ADAL" clId="{1F1090ED-4337-4C0E-B517-56C1AF234BE8}" dt="2021-04-11T15:09:29.993" v="250" actId="478"/>
          <ac:spMkLst>
            <pc:docMk/>
            <pc:sldMk cId="2713826342" sldId="265"/>
            <ac:spMk id="11" creationId="{9065BFCD-AA82-4B6A-A4A6-AE5C23B6812F}"/>
          </ac:spMkLst>
        </pc:spChg>
        <pc:spChg chg="add mod">
          <ac:chgData name="Dong, Chuong" userId="3c9f464e-4eba-4760-a94a-c4499e979a09" providerId="ADAL" clId="{1F1090ED-4337-4C0E-B517-56C1AF234BE8}" dt="2021-04-11T15:11:46.623" v="280" actId="404"/>
          <ac:spMkLst>
            <pc:docMk/>
            <pc:sldMk cId="2713826342" sldId="265"/>
            <ac:spMk id="18" creationId="{EAD58847-74BD-4686-A570-948CE071381D}"/>
          </ac:spMkLst>
        </pc:spChg>
        <pc:spChg chg="add mod">
          <ac:chgData name="Dong, Chuong" userId="3c9f464e-4eba-4760-a94a-c4499e979a09" providerId="ADAL" clId="{1F1090ED-4337-4C0E-B517-56C1AF234BE8}" dt="2021-04-11T15:11:11.891" v="266" actId="1076"/>
          <ac:spMkLst>
            <pc:docMk/>
            <pc:sldMk cId="2713826342" sldId="265"/>
            <ac:spMk id="19" creationId="{59FE0B0C-4502-4F8B-8063-B66E24F05846}"/>
          </ac:spMkLst>
        </pc:spChg>
        <pc:spChg chg="add mod">
          <ac:chgData name="Dong, Chuong" userId="3c9f464e-4eba-4760-a94a-c4499e979a09" providerId="ADAL" clId="{1F1090ED-4337-4C0E-B517-56C1AF234BE8}" dt="2021-04-11T15:11:17.230" v="268" actId="1076"/>
          <ac:spMkLst>
            <pc:docMk/>
            <pc:sldMk cId="2713826342" sldId="265"/>
            <ac:spMk id="20" creationId="{B3AF542A-673F-4107-ABB2-76EF9ADC6A92}"/>
          </ac:spMkLst>
        </pc:spChg>
        <pc:spChg chg="add mod">
          <ac:chgData name="Dong, Chuong" userId="3c9f464e-4eba-4760-a94a-c4499e979a09" providerId="ADAL" clId="{1F1090ED-4337-4C0E-B517-56C1AF234BE8}" dt="2021-04-11T15:11:20.987" v="270" actId="1076"/>
          <ac:spMkLst>
            <pc:docMk/>
            <pc:sldMk cId="2713826342" sldId="265"/>
            <ac:spMk id="21" creationId="{655413C5-6FF9-464A-8D32-66CD6740D207}"/>
          </ac:spMkLst>
        </pc:spChg>
        <pc:spChg chg="add mod">
          <ac:chgData name="Dong, Chuong" userId="3c9f464e-4eba-4760-a94a-c4499e979a09" providerId="ADAL" clId="{1F1090ED-4337-4C0E-B517-56C1AF234BE8}" dt="2021-04-11T15:11:35.904" v="276" actId="1076"/>
          <ac:spMkLst>
            <pc:docMk/>
            <pc:sldMk cId="2713826342" sldId="265"/>
            <ac:spMk id="22" creationId="{E72CD505-6CE9-4379-8DB6-2B9559400FB2}"/>
          </ac:spMkLst>
        </pc:spChg>
        <pc:spChg chg="add mod">
          <ac:chgData name="Dong, Chuong" userId="3c9f464e-4eba-4760-a94a-c4499e979a09" providerId="ADAL" clId="{1F1090ED-4337-4C0E-B517-56C1AF234BE8}" dt="2021-04-11T15:11:30.577" v="274" actId="1076"/>
          <ac:spMkLst>
            <pc:docMk/>
            <pc:sldMk cId="2713826342" sldId="265"/>
            <ac:spMk id="23" creationId="{F129DFE2-69AD-4FE1-BFCD-67033602F29E}"/>
          </ac:spMkLst>
        </pc:spChg>
        <pc:spChg chg="add mod">
          <ac:chgData name="Dong, Chuong" userId="3c9f464e-4eba-4760-a94a-c4499e979a09" providerId="ADAL" clId="{1F1090ED-4337-4C0E-B517-56C1AF234BE8}" dt="2021-04-11T15:13:30.666" v="339" actId="20577"/>
          <ac:spMkLst>
            <pc:docMk/>
            <pc:sldMk cId="2713826342" sldId="265"/>
            <ac:spMk id="24" creationId="{723FC4B3-F252-4996-94D8-0B03B10EA470}"/>
          </ac:spMkLst>
        </pc:spChg>
        <pc:spChg chg="add del mod">
          <ac:chgData name="Dong, Chuong" userId="3c9f464e-4eba-4760-a94a-c4499e979a09" providerId="ADAL" clId="{1F1090ED-4337-4C0E-B517-56C1AF234BE8}" dt="2021-04-11T15:12:24.972" v="295"/>
          <ac:spMkLst>
            <pc:docMk/>
            <pc:sldMk cId="2713826342" sldId="265"/>
            <ac:spMk id="25" creationId="{2550C0B7-B939-4999-98ED-86DD67FD25FD}"/>
          </ac:spMkLst>
        </pc:spChg>
        <pc:spChg chg="add del">
          <ac:chgData name="Dong, Chuong" userId="3c9f464e-4eba-4760-a94a-c4499e979a09" providerId="ADAL" clId="{1F1090ED-4337-4C0E-B517-56C1AF234BE8}" dt="2021-04-11T15:12:36.501" v="301" actId="22"/>
          <ac:spMkLst>
            <pc:docMk/>
            <pc:sldMk cId="2713826342" sldId="265"/>
            <ac:spMk id="27" creationId="{FFB47DA6-17CE-4B18-842C-9858E34C92F9}"/>
          </ac:spMkLst>
        </pc:spChg>
        <pc:spChg chg="add mod">
          <ac:chgData name="Dong, Chuong" userId="3c9f464e-4eba-4760-a94a-c4499e979a09" providerId="ADAL" clId="{1F1090ED-4337-4C0E-B517-56C1AF234BE8}" dt="2021-04-11T15:13:12.139" v="315" actId="20577"/>
          <ac:spMkLst>
            <pc:docMk/>
            <pc:sldMk cId="2713826342" sldId="265"/>
            <ac:spMk id="28" creationId="{AA945A6D-7EF0-4488-9F8C-D4D2A4CFC5B8}"/>
          </ac:spMkLst>
        </pc:spChg>
        <pc:spChg chg="add mod">
          <ac:chgData name="Dong, Chuong" userId="3c9f464e-4eba-4760-a94a-c4499e979a09" providerId="ADAL" clId="{1F1090ED-4337-4C0E-B517-56C1AF234BE8}" dt="2021-04-11T15:13:15.455" v="317" actId="20577"/>
          <ac:spMkLst>
            <pc:docMk/>
            <pc:sldMk cId="2713826342" sldId="265"/>
            <ac:spMk id="29" creationId="{169926AA-DC0E-4350-8A4C-CA8FF4A2A472}"/>
          </ac:spMkLst>
        </pc:spChg>
        <pc:spChg chg="add mod">
          <ac:chgData name="Dong, Chuong" userId="3c9f464e-4eba-4760-a94a-c4499e979a09" providerId="ADAL" clId="{1F1090ED-4337-4C0E-B517-56C1AF234BE8}" dt="2021-04-11T15:13:20.154" v="323" actId="20577"/>
          <ac:spMkLst>
            <pc:docMk/>
            <pc:sldMk cId="2713826342" sldId="265"/>
            <ac:spMk id="30" creationId="{9DA1BBD8-8061-4D54-87A3-3D5CAF4FEAD0}"/>
          </ac:spMkLst>
        </pc:spChg>
        <pc:spChg chg="add mod">
          <ac:chgData name="Dong, Chuong" userId="3c9f464e-4eba-4760-a94a-c4499e979a09" providerId="ADAL" clId="{1F1090ED-4337-4C0E-B517-56C1AF234BE8}" dt="2021-04-11T15:13:25.347" v="331" actId="20577"/>
          <ac:spMkLst>
            <pc:docMk/>
            <pc:sldMk cId="2713826342" sldId="265"/>
            <ac:spMk id="31" creationId="{4F09B3EA-058D-417B-B8AA-10DBBE48CDB5}"/>
          </ac:spMkLst>
        </pc:spChg>
        <pc:spChg chg="add mod">
          <ac:chgData name="Dong, Chuong" userId="3c9f464e-4eba-4760-a94a-c4499e979a09" providerId="ADAL" clId="{1F1090ED-4337-4C0E-B517-56C1AF234BE8}" dt="2021-04-11T15:13:06.317" v="313" actId="1076"/>
          <ac:spMkLst>
            <pc:docMk/>
            <pc:sldMk cId="2713826342" sldId="265"/>
            <ac:spMk id="32" creationId="{F107EB7A-A032-4DD2-A40A-B06EF8591619}"/>
          </ac:spMkLst>
        </pc:spChg>
        <pc:picChg chg="add del mod">
          <ac:chgData name="Dong, Chuong" userId="3c9f464e-4eba-4760-a94a-c4499e979a09" providerId="ADAL" clId="{1F1090ED-4337-4C0E-B517-56C1AF234BE8}" dt="2021-04-13T02:25:09.574" v="3618"/>
          <ac:picMkLst>
            <pc:docMk/>
            <pc:sldMk cId="2713826342" sldId="265"/>
            <ac:picMk id="3" creationId="{68D940F4-540C-4D0B-96B4-D1E141234723}"/>
          </ac:picMkLst>
        </pc:picChg>
        <pc:picChg chg="add del mod ord">
          <ac:chgData name="Dong, Chuong" userId="3c9f464e-4eba-4760-a94a-c4499e979a09" providerId="ADAL" clId="{1F1090ED-4337-4C0E-B517-56C1AF234BE8}" dt="2021-04-13T01:46:31.150" v="3587" actId="478"/>
          <ac:picMkLst>
            <pc:docMk/>
            <pc:sldMk cId="2713826342" sldId="265"/>
            <ac:picMk id="3" creationId="{EFEF0632-F514-49EC-BE6A-7FFAED2ABB03}"/>
          </ac:picMkLst>
        </pc:picChg>
        <pc:picChg chg="add del mod">
          <ac:chgData name="Dong, Chuong" userId="3c9f464e-4eba-4760-a94a-c4499e979a09" providerId="ADAL" clId="{1F1090ED-4337-4C0E-B517-56C1AF234BE8}" dt="2021-04-13T02:25:33.372" v="3620"/>
          <ac:picMkLst>
            <pc:docMk/>
            <pc:sldMk cId="2713826342" sldId="265"/>
            <ac:picMk id="11" creationId="{B70C9356-73E2-4C32-BD3D-DC9F3AC4D3D3}"/>
          </ac:picMkLst>
        </pc:picChg>
        <pc:picChg chg="add del mod">
          <ac:chgData name="Dong, Chuong" userId="3c9f464e-4eba-4760-a94a-c4499e979a09" providerId="ADAL" clId="{1F1090ED-4337-4C0E-B517-56C1AF234BE8}" dt="2021-04-13T02:25:47.139" v="3622"/>
          <ac:picMkLst>
            <pc:docMk/>
            <pc:sldMk cId="2713826342" sldId="265"/>
            <ac:picMk id="12" creationId="{AA50C4CE-F6C3-4B0B-B659-DA4CD3BC0EE7}"/>
          </ac:picMkLst>
        </pc:picChg>
        <pc:picChg chg="add mod">
          <ac:chgData name="Dong, Chuong" userId="3c9f464e-4eba-4760-a94a-c4499e979a09" providerId="ADAL" clId="{1F1090ED-4337-4C0E-B517-56C1AF234BE8}" dt="2021-04-13T02:26:05.358" v="3623"/>
          <ac:picMkLst>
            <pc:docMk/>
            <pc:sldMk cId="2713826342" sldId="265"/>
            <ac:picMk id="14" creationId="{DD6DC6BC-AC94-41B1-959B-E089573DD0AE}"/>
          </ac:picMkLst>
        </pc:picChg>
        <pc:cxnChg chg="add mod">
          <ac:chgData name="Dong, Chuong" userId="3c9f464e-4eba-4760-a94a-c4499e979a09" providerId="ADAL" clId="{1F1090ED-4337-4C0E-B517-56C1AF234BE8}" dt="2021-04-11T15:09:43.352" v="252" actId="13822"/>
          <ac:cxnSpMkLst>
            <pc:docMk/>
            <pc:sldMk cId="2713826342" sldId="265"/>
            <ac:cxnSpMk id="13" creationId="{C565F0FD-A17B-4DFA-859C-68222753EC1A}"/>
          </ac:cxnSpMkLst>
        </pc:cxnChg>
        <pc:cxnChg chg="add mod">
          <ac:chgData name="Dong, Chuong" userId="3c9f464e-4eba-4760-a94a-c4499e979a09" providerId="ADAL" clId="{1F1090ED-4337-4C0E-B517-56C1AF234BE8}" dt="2021-04-11T15:10:05.423" v="255" actId="13822"/>
          <ac:cxnSpMkLst>
            <pc:docMk/>
            <pc:sldMk cId="2713826342" sldId="265"/>
            <ac:cxnSpMk id="15" creationId="{CFC58C70-1DE2-4801-AFC1-75C8C4CDCC4C}"/>
          </ac:cxnSpMkLst>
        </pc:cxnChg>
        <pc:cxnChg chg="add mod">
          <ac:chgData name="Dong, Chuong" userId="3c9f464e-4eba-4760-a94a-c4499e979a09" providerId="ADAL" clId="{1F1090ED-4337-4C0E-B517-56C1AF234BE8}" dt="2021-04-11T15:10:08.211" v="256" actId="13822"/>
          <ac:cxnSpMkLst>
            <pc:docMk/>
            <pc:sldMk cId="2713826342" sldId="265"/>
            <ac:cxnSpMk id="17" creationId="{E6500F94-911A-4E7A-A226-400EEFB16A4A}"/>
          </ac:cxnSpMkLst>
        </pc:cxnChg>
        <pc:cxnChg chg="add mod">
          <ac:chgData name="Dong, Chuong" userId="3c9f464e-4eba-4760-a94a-c4499e979a09" providerId="ADAL" clId="{1F1090ED-4337-4C0E-B517-56C1AF234BE8}" dt="2021-04-11T15:15:09.587" v="359" actId="13822"/>
          <ac:cxnSpMkLst>
            <pc:docMk/>
            <pc:sldMk cId="2713826342" sldId="265"/>
            <ac:cxnSpMk id="34" creationId="{90FDF6B8-C72B-407C-B2A0-66415DEBD419}"/>
          </ac:cxnSpMkLst>
        </pc:cxnChg>
        <pc:cxnChg chg="add mod">
          <ac:chgData name="Dong, Chuong" userId="3c9f464e-4eba-4760-a94a-c4499e979a09" providerId="ADAL" clId="{1F1090ED-4337-4C0E-B517-56C1AF234BE8}" dt="2021-04-11T15:15:11.521" v="360" actId="13822"/>
          <ac:cxnSpMkLst>
            <pc:docMk/>
            <pc:sldMk cId="2713826342" sldId="265"/>
            <ac:cxnSpMk id="35" creationId="{B0FD8E4C-1C70-47A9-87CC-6C590E88B33D}"/>
          </ac:cxnSpMkLst>
        </pc:cxnChg>
        <pc:cxnChg chg="add mod">
          <ac:chgData name="Dong, Chuong" userId="3c9f464e-4eba-4760-a94a-c4499e979a09" providerId="ADAL" clId="{1F1090ED-4337-4C0E-B517-56C1AF234BE8}" dt="2021-04-11T15:15:13.485" v="361" actId="13822"/>
          <ac:cxnSpMkLst>
            <pc:docMk/>
            <pc:sldMk cId="2713826342" sldId="265"/>
            <ac:cxnSpMk id="38" creationId="{68187F6A-C647-430E-AFBF-80684587B36A}"/>
          </ac:cxnSpMkLst>
        </pc:cxnChg>
        <pc:cxnChg chg="add mod">
          <ac:chgData name="Dong, Chuong" userId="3c9f464e-4eba-4760-a94a-c4499e979a09" providerId="ADAL" clId="{1F1090ED-4337-4C0E-B517-56C1AF234BE8}" dt="2021-04-11T15:15:15.339" v="362" actId="13822"/>
          <ac:cxnSpMkLst>
            <pc:docMk/>
            <pc:sldMk cId="2713826342" sldId="265"/>
            <ac:cxnSpMk id="41" creationId="{EED59AF6-730C-4131-8228-164F4F2753DE}"/>
          </ac:cxnSpMkLst>
        </pc:cxnChg>
        <pc:cxnChg chg="add mod">
          <ac:chgData name="Dong, Chuong" userId="3c9f464e-4eba-4760-a94a-c4499e979a09" providerId="ADAL" clId="{1F1090ED-4337-4C0E-B517-56C1AF234BE8}" dt="2021-04-11T15:15:17.362" v="363" actId="13822"/>
          <ac:cxnSpMkLst>
            <pc:docMk/>
            <pc:sldMk cId="2713826342" sldId="265"/>
            <ac:cxnSpMk id="44" creationId="{EE281A42-6494-4CD8-B0A3-795FE0CD6CFE}"/>
          </ac:cxnSpMkLst>
        </pc:cxnChg>
        <pc:cxnChg chg="add mod">
          <ac:chgData name="Dong, Chuong" userId="3c9f464e-4eba-4760-a94a-c4499e979a09" providerId="ADAL" clId="{1F1090ED-4337-4C0E-B517-56C1AF234BE8}" dt="2021-04-11T15:15:19.479" v="364" actId="13822"/>
          <ac:cxnSpMkLst>
            <pc:docMk/>
            <pc:sldMk cId="2713826342" sldId="265"/>
            <ac:cxnSpMk id="47" creationId="{02A63262-62BE-409D-8887-D8AD8EB8D592}"/>
          </ac:cxnSpMkLst>
        </pc:cxnChg>
      </pc:sldChg>
      <pc:sldChg chg="addSp delSp modSp new mod modTransition modAnim modNotesTx">
        <pc:chgData name="Dong, Chuong" userId="3c9f464e-4eba-4760-a94a-c4499e979a09" providerId="ADAL" clId="{1F1090ED-4337-4C0E-B517-56C1AF234BE8}" dt="2021-04-14T00:23:35.899" v="4320"/>
        <pc:sldMkLst>
          <pc:docMk/>
          <pc:sldMk cId="2546055427" sldId="266"/>
        </pc:sldMkLst>
        <pc:spChg chg="mod">
          <ac:chgData name="Dong, Chuong" userId="3c9f464e-4eba-4760-a94a-c4499e979a09" providerId="ADAL" clId="{1F1090ED-4337-4C0E-B517-56C1AF234BE8}" dt="2021-04-13T02:27:52.133" v="3626" actId="20577"/>
          <ac:spMkLst>
            <pc:docMk/>
            <pc:sldMk cId="2546055427" sldId="266"/>
            <ac:spMk id="2" creationId="{3A9CE51E-4479-47D1-9F76-69E8EB01AAFF}"/>
          </ac:spMkLst>
        </pc:spChg>
        <pc:spChg chg="mod">
          <ac:chgData name="Dong, Chuong" userId="3c9f464e-4eba-4760-a94a-c4499e979a09" providerId="ADAL" clId="{1F1090ED-4337-4C0E-B517-56C1AF234BE8}" dt="2021-04-11T15:18:15.739" v="640" actId="255"/>
          <ac:spMkLst>
            <pc:docMk/>
            <pc:sldMk cId="2546055427" sldId="266"/>
            <ac:spMk id="3" creationId="{5BC48ED8-5E96-4B47-8ED0-70CE9C593515}"/>
          </ac:spMkLst>
        </pc:spChg>
        <pc:picChg chg="add del mod">
          <ac:chgData name="Dong, Chuong" userId="3c9f464e-4eba-4760-a94a-c4499e979a09" providerId="ADAL" clId="{1F1090ED-4337-4C0E-B517-56C1AF234BE8}" dt="2021-04-13T02:31:16.124" v="3628"/>
          <ac:picMkLst>
            <pc:docMk/>
            <pc:sldMk cId="2546055427" sldId="266"/>
            <ac:picMk id="4" creationId="{2B6C19F9-B9AD-49CA-840E-9E415C3CB2D3}"/>
          </ac:picMkLst>
        </pc:picChg>
        <pc:picChg chg="add del mod">
          <ac:chgData name="Dong, Chuong" userId="3c9f464e-4eba-4760-a94a-c4499e979a09" providerId="ADAL" clId="{1F1090ED-4337-4C0E-B517-56C1AF234BE8}" dt="2021-04-13T02:31:53.805" v="3630"/>
          <ac:picMkLst>
            <pc:docMk/>
            <pc:sldMk cId="2546055427" sldId="266"/>
            <ac:picMk id="5" creationId="{5B902B43-32AC-4D4A-AB1A-E778118AF3E4}"/>
          </ac:picMkLst>
        </pc:picChg>
        <pc:picChg chg="add del mod">
          <ac:chgData name="Dong, Chuong" userId="3c9f464e-4eba-4760-a94a-c4499e979a09" providerId="ADAL" clId="{1F1090ED-4337-4C0E-B517-56C1AF234BE8}" dt="2021-04-13T02:32:40.840" v="3632"/>
          <ac:picMkLst>
            <pc:docMk/>
            <pc:sldMk cId="2546055427" sldId="266"/>
            <ac:picMk id="6" creationId="{3CA6395E-13AA-4002-AB8F-A301998D6BAC}"/>
          </ac:picMkLst>
        </pc:picChg>
        <pc:picChg chg="add del mod">
          <ac:chgData name="Dong, Chuong" userId="3c9f464e-4eba-4760-a94a-c4499e979a09" providerId="ADAL" clId="{1F1090ED-4337-4C0E-B517-56C1AF234BE8}" dt="2021-04-13T02:33:58.357" v="3634"/>
          <ac:picMkLst>
            <pc:docMk/>
            <pc:sldMk cId="2546055427" sldId="266"/>
            <ac:picMk id="7" creationId="{26BC9D4D-EA53-4E4A-82DD-DF6008E96EBD}"/>
          </ac:picMkLst>
        </pc:picChg>
        <pc:picChg chg="add del mod">
          <ac:chgData name="Dong, Chuong" userId="3c9f464e-4eba-4760-a94a-c4499e979a09" providerId="ADAL" clId="{1F1090ED-4337-4C0E-B517-56C1AF234BE8}" dt="2021-04-13T02:34:23.690" v="3636"/>
          <ac:picMkLst>
            <pc:docMk/>
            <pc:sldMk cId="2546055427" sldId="266"/>
            <ac:picMk id="8" creationId="{58C4CF89-FB47-42EA-A640-AC283C15138F}"/>
          </ac:picMkLst>
        </pc:picChg>
        <pc:picChg chg="add del mod">
          <ac:chgData name="Dong, Chuong" userId="3c9f464e-4eba-4760-a94a-c4499e979a09" providerId="ADAL" clId="{1F1090ED-4337-4C0E-B517-56C1AF234BE8}" dt="2021-04-13T02:34:51.406" v="3638"/>
          <ac:picMkLst>
            <pc:docMk/>
            <pc:sldMk cId="2546055427" sldId="266"/>
            <ac:picMk id="9" creationId="{D6E6D175-E0F4-4B7A-AF3F-E36B9D085EF6}"/>
          </ac:picMkLst>
        </pc:picChg>
        <pc:picChg chg="add mod">
          <ac:chgData name="Dong, Chuong" userId="3c9f464e-4eba-4760-a94a-c4499e979a09" providerId="ADAL" clId="{1F1090ED-4337-4C0E-B517-56C1AF234BE8}" dt="2021-04-13T02:35:24.202" v="3639"/>
          <ac:picMkLst>
            <pc:docMk/>
            <pc:sldMk cId="2546055427" sldId="266"/>
            <ac:picMk id="10" creationId="{7AB22237-91B1-4B88-8A11-66F0AAA9334A}"/>
          </ac:picMkLst>
        </pc:picChg>
      </pc:sldChg>
      <pc:sldChg chg="addSp delSp modSp new mod modTransition modAnim modNotesTx">
        <pc:chgData name="Dong, Chuong" userId="3c9f464e-4eba-4760-a94a-c4499e979a09" providerId="ADAL" clId="{1F1090ED-4337-4C0E-B517-56C1AF234BE8}" dt="2021-04-14T00:24:02.286" v="4322"/>
        <pc:sldMkLst>
          <pc:docMk/>
          <pc:sldMk cId="3081328408" sldId="267"/>
        </pc:sldMkLst>
        <pc:spChg chg="mod">
          <ac:chgData name="Dong, Chuong" userId="3c9f464e-4eba-4760-a94a-c4499e979a09" providerId="ADAL" clId="{1F1090ED-4337-4C0E-B517-56C1AF234BE8}" dt="2021-04-11T15:18:52.886" v="658" actId="20577"/>
          <ac:spMkLst>
            <pc:docMk/>
            <pc:sldMk cId="3081328408" sldId="267"/>
            <ac:spMk id="2" creationId="{48BA57CC-4C77-4205-A6D4-BAE27D782A72}"/>
          </ac:spMkLst>
        </pc:spChg>
        <pc:spChg chg="mod">
          <ac:chgData name="Dong, Chuong" userId="3c9f464e-4eba-4760-a94a-c4499e979a09" providerId="ADAL" clId="{1F1090ED-4337-4C0E-B517-56C1AF234BE8}" dt="2021-04-11T15:39:16.171" v="1112" actId="255"/>
          <ac:spMkLst>
            <pc:docMk/>
            <pc:sldMk cId="3081328408" sldId="267"/>
            <ac:spMk id="3" creationId="{59726F30-D8D2-4768-9F1C-28A06B2914C4}"/>
          </ac:spMkLst>
        </pc:spChg>
        <pc:picChg chg="add del mod">
          <ac:chgData name="Dong, Chuong" userId="3c9f464e-4eba-4760-a94a-c4499e979a09" providerId="ADAL" clId="{1F1090ED-4337-4C0E-B517-56C1AF234BE8}" dt="2021-04-13T02:38:04.658" v="3641"/>
          <ac:picMkLst>
            <pc:docMk/>
            <pc:sldMk cId="3081328408" sldId="267"/>
            <ac:picMk id="4" creationId="{DA4D8A68-E3D1-4CDC-A556-3478374E31B2}"/>
          </ac:picMkLst>
        </pc:picChg>
        <pc:picChg chg="add del mod">
          <ac:chgData name="Dong, Chuong" userId="3c9f464e-4eba-4760-a94a-c4499e979a09" providerId="ADAL" clId="{1F1090ED-4337-4C0E-B517-56C1AF234BE8}" dt="2021-04-13T02:38:49.507" v="3643"/>
          <ac:picMkLst>
            <pc:docMk/>
            <pc:sldMk cId="3081328408" sldId="267"/>
            <ac:picMk id="5" creationId="{97B6232D-99C4-4A6C-8315-B0974C4BEE0E}"/>
          </ac:picMkLst>
        </pc:picChg>
        <pc:picChg chg="add del mod">
          <ac:chgData name="Dong, Chuong" userId="3c9f464e-4eba-4760-a94a-c4499e979a09" providerId="ADAL" clId="{1F1090ED-4337-4C0E-B517-56C1AF234BE8}" dt="2021-04-11T15:29:10.214" v="1027" actId="478"/>
          <ac:picMkLst>
            <pc:docMk/>
            <pc:sldMk cId="3081328408" sldId="267"/>
            <ac:picMk id="5" creationId="{C4E5546F-AF40-4C5A-A4F8-86D77C74C230}"/>
          </ac:picMkLst>
        </pc:picChg>
        <pc:picChg chg="add del mod">
          <ac:chgData name="Dong, Chuong" userId="3c9f464e-4eba-4760-a94a-c4499e979a09" providerId="ADAL" clId="{1F1090ED-4337-4C0E-B517-56C1AF234BE8}" dt="2021-04-13T02:39:44.774" v="3645"/>
          <ac:picMkLst>
            <pc:docMk/>
            <pc:sldMk cId="3081328408" sldId="267"/>
            <ac:picMk id="6" creationId="{357A6F9F-9B97-4F57-AD74-20C4B5585DCC}"/>
          </ac:picMkLst>
        </pc:picChg>
        <pc:picChg chg="add mod">
          <ac:chgData name="Dong, Chuong" userId="3c9f464e-4eba-4760-a94a-c4499e979a09" providerId="ADAL" clId="{1F1090ED-4337-4C0E-B517-56C1AF234BE8}" dt="2021-04-11T15:30:29.613" v="1040" actId="14100"/>
          <ac:picMkLst>
            <pc:docMk/>
            <pc:sldMk cId="3081328408" sldId="267"/>
            <ac:picMk id="7" creationId="{4184BEE1-9D26-4823-B83A-FAFEE42D3BAC}"/>
          </ac:picMkLst>
        </pc:picChg>
        <pc:picChg chg="add mod">
          <ac:chgData name="Dong, Chuong" userId="3c9f464e-4eba-4760-a94a-c4499e979a09" providerId="ADAL" clId="{1F1090ED-4337-4C0E-B517-56C1AF234BE8}" dt="2021-04-13T02:40:10.794" v="3646"/>
          <ac:picMkLst>
            <pc:docMk/>
            <pc:sldMk cId="3081328408" sldId="267"/>
            <ac:picMk id="8" creationId="{1AE8946D-F4B0-4A7A-82AD-700080ACE731}"/>
          </ac:picMkLst>
        </pc:picChg>
      </pc:sldChg>
      <pc:sldChg chg="addSp delSp modSp new mod modTransition modAnim modNotesTx">
        <pc:chgData name="Dong, Chuong" userId="3c9f464e-4eba-4760-a94a-c4499e979a09" providerId="ADAL" clId="{1F1090ED-4337-4C0E-B517-56C1AF234BE8}" dt="2021-04-14T00:24:18.774" v="4324"/>
        <pc:sldMkLst>
          <pc:docMk/>
          <pc:sldMk cId="313527713" sldId="268"/>
        </pc:sldMkLst>
        <pc:spChg chg="mod">
          <ac:chgData name="Dong, Chuong" userId="3c9f464e-4eba-4760-a94a-c4499e979a09" providerId="ADAL" clId="{1F1090ED-4337-4C0E-B517-56C1AF234BE8}" dt="2021-04-11T15:31:07.717" v="1042"/>
          <ac:spMkLst>
            <pc:docMk/>
            <pc:sldMk cId="313527713" sldId="268"/>
            <ac:spMk id="2" creationId="{E8B1223A-A4B4-45DB-B1A2-AB23731C6807}"/>
          </ac:spMkLst>
        </pc:spChg>
        <pc:spChg chg="mod">
          <ac:chgData name="Dong, Chuong" userId="3c9f464e-4eba-4760-a94a-c4499e979a09" providerId="ADAL" clId="{1F1090ED-4337-4C0E-B517-56C1AF234BE8}" dt="2021-04-11T15:32:00.975" v="1102" actId="14100"/>
          <ac:spMkLst>
            <pc:docMk/>
            <pc:sldMk cId="313527713" sldId="268"/>
            <ac:spMk id="3" creationId="{CFC74DF8-E21D-4C59-B6E5-787AB77B764E}"/>
          </ac:spMkLst>
        </pc:spChg>
        <pc:picChg chg="add del mod">
          <ac:chgData name="Dong, Chuong" userId="3c9f464e-4eba-4760-a94a-c4499e979a09" providerId="ADAL" clId="{1F1090ED-4337-4C0E-B517-56C1AF234BE8}" dt="2021-04-13T02:43:46.724" v="3648"/>
          <ac:picMkLst>
            <pc:docMk/>
            <pc:sldMk cId="313527713" sldId="268"/>
            <ac:picMk id="4" creationId="{5A67632A-BF9F-451B-870D-B3983D279BAE}"/>
          </ac:picMkLst>
        </pc:picChg>
        <pc:picChg chg="add mod">
          <ac:chgData name="Dong, Chuong" userId="3c9f464e-4eba-4760-a94a-c4499e979a09" providerId="ADAL" clId="{1F1090ED-4337-4C0E-B517-56C1AF234BE8}" dt="2021-04-11T15:38:00.188" v="1109" actId="1076"/>
          <ac:picMkLst>
            <pc:docMk/>
            <pc:sldMk cId="313527713" sldId="268"/>
            <ac:picMk id="5" creationId="{CA328BDE-FD82-496A-A3A9-80D62571AB20}"/>
          </ac:picMkLst>
        </pc:picChg>
        <pc:picChg chg="add del mod">
          <ac:chgData name="Dong, Chuong" userId="3c9f464e-4eba-4760-a94a-c4499e979a09" providerId="ADAL" clId="{1F1090ED-4337-4C0E-B517-56C1AF234BE8}" dt="2021-04-13T02:44:10.957" v="3650"/>
          <ac:picMkLst>
            <pc:docMk/>
            <pc:sldMk cId="313527713" sldId="268"/>
            <ac:picMk id="6" creationId="{A8D5E271-8BC0-4B2E-B916-6C35F16F5F92}"/>
          </ac:picMkLst>
        </pc:picChg>
        <pc:picChg chg="add del mod">
          <ac:chgData name="Dong, Chuong" userId="3c9f464e-4eba-4760-a94a-c4499e979a09" providerId="ADAL" clId="{1F1090ED-4337-4C0E-B517-56C1AF234BE8}" dt="2021-04-13T02:44:52.208" v="3652"/>
          <ac:picMkLst>
            <pc:docMk/>
            <pc:sldMk cId="313527713" sldId="268"/>
            <ac:picMk id="7" creationId="{5395CCF2-866C-46D4-BF31-E4B43EB16D3C}"/>
          </ac:picMkLst>
        </pc:picChg>
        <pc:picChg chg="add del mod">
          <ac:chgData name="Dong, Chuong" userId="3c9f464e-4eba-4760-a94a-c4499e979a09" providerId="ADAL" clId="{1F1090ED-4337-4C0E-B517-56C1AF234BE8}" dt="2021-04-13T02:46:01.040" v="3654"/>
          <ac:picMkLst>
            <pc:docMk/>
            <pc:sldMk cId="313527713" sldId="268"/>
            <ac:picMk id="8" creationId="{ECFB762B-7109-4FF3-B558-A7A2995E645F}"/>
          </ac:picMkLst>
        </pc:picChg>
        <pc:picChg chg="add del mod">
          <ac:chgData name="Dong, Chuong" userId="3c9f464e-4eba-4760-a94a-c4499e979a09" providerId="ADAL" clId="{1F1090ED-4337-4C0E-B517-56C1AF234BE8}" dt="2021-04-13T02:47:21.972" v="3656"/>
          <ac:picMkLst>
            <pc:docMk/>
            <pc:sldMk cId="313527713" sldId="268"/>
            <ac:picMk id="9" creationId="{F4BCCC2C-9844-418D-8958-0C53D3E5177A}"/>
          </ac:picMkLst>
        </pc:picChg>
        <pc:picChg chg="add del mod">
          <ac:chgData name="Dong, Chuong" userId="3c9f464e-4eba-4760-a94a-c4499e979a09" providerId="ADAL" clId="{1F1090ED-4337-4C0E-B517-56C1AF234BE8}" dt="2021-04-13T02:47:40.624" v="3658"/>
          <ac:picMkLst>
            <pc:docMk/>
            <pc:sldMk cId="313527713" sldId="268"/>
            <ac:picMk id="10" creationId="{FBF49BBA-D5B1-4832-8364-1831FD742CD1}"/>
          </ac:picMkLst>
        </pc:picChg>
        <pc:picChg chg="add del mod">
          <ac:chgData name="Dong, Chuong" userId="3c9f464e-4eba-4760-a94a-c4499e979a09" providerId="ADAL" clId="{1F1090ED-4337-4C0E-B517-56C1AF234BE8}" dt="2021-04-13T02:47:53.574" v="3660"/>
          <ac:picMkLst>
            <pc:docMk/>
            <pc:sldMk cId="313527713" sldId="268"/>
            <ac:picMk id="11" creationId="{AEA555DD-B1C2-4440-882B-529EEBA1B02A}"/>
          </ac:picMkLst>
        </pc:picChg>
        <pc:picChg chg="add del mod">
          <ac:chgData name="Dong, Chuong" userId="3c9f464e-4eba-4760-a94a-c4499e979a09" providerId="ADAL" clId="{1F1090ED-4337-4C0E-B517-56C1AF234BE8}" dt="2021-04-13T02:48:13.573" v="3662"/>
          <ac:picMkLst>
            <pc:docMk/>
            <pc:sldMk cId="313527713" sldId="268"/>
            <ac:picMk id="12" creationId="{ED0FF315-E212-4E05-92D7-17BD47F6D458}"/>
          </ac:picMkLst>
        </pc:picChg>
        <pc:picChg chg="add del mod">
          <ac:chgData name="Dong, Chuong" userId="3c9f464e-4eba-4760-a94a-c4499e979a09" providerId="ADAL" clId="{1F1090ED-4337-4C0E-B517-56C1AF234BE8}" dt="2021-04-13T02:49:02.274" v="3664"/>
          <ac:picMkLst>
            <pc:docMk/>
            <pc:sldMk cId="313527713" sldId="268"/>
            <ac:picMk id="13" creationId="{C2EDB6A8-2616-4550-A6E3-DBEC246BAC25}"/>
          </ac:picMkLst>
        </pc:picChg>
        <pc:picChg chg="add mod">
          <ac:chgData name="Dong, Chuong" userId="3c9f464e-4eba-4760-a94a-c4499e979a09" providerId="ADAL" clId="{1F1090ED-4337-4C0E-B517-56C1AF234BE8}" dt="2021-04-13T02:49:36.587" v="3665"/>
          <ac:picMkLst>
            <pc:docMk/>
            <pc:sldMk cId="313527713" sldId="268"/>
            <ac:picMk id="14" creationId="{C37D1FC7-D94B-46B2-8C21-80C172124FD5}"/>
          </ac:picMkLst>
        </pc:picChg>
      </pc:sldChg>
      <pc:sldChg chg="addSp modSp new mod modTransition modNotesTx">
        <pc:chgData name="Dong, Chuong" userId="3c9f464e-4eba-4760-a94a-c4499e979a09" providerId="ADAL" clId="{1F1090ED-4337-4C0E-B517-56C1AF234BE8}" dt="2021-04-14T00:24:54.185" v="4326"/>
        <pc:sldMkLst>
          <pc:docMk/>
          <pc:sldMk cId="426758130" sldId="269"/>
        </pc:sldMkLst>
        <pc:spChg chg="mod">
          <ac:chgData name="Dong, Chuong" userId="3c9f464e-4eba-4760-a94a-c4499e979a09" providerId="ADAL" clId="{1F1090ED-4337-4C0E-B517-56C1AF234BE8}" dt="2021-04-11T15:47:44.023" v="1174"/>
          <ac:spMkLst>
            <pc:docMk/>
            <pc:sldMk cId="426758130" sldId="269"/>
            <ac:spMk id="2" creationId="{C8E15C21-C94B-47E1-AFC2-B57167449D0A}"/>
          </ac:spMkLst>
        </pc:spChg>
        <pc:spChg chg="mod">
          <ac:chgData name="Dong, Chuong" userId="3c9f464e-4eba-4760-a94a-c4499e979a09" providerId="ADAL" clId="{1F1090ED-4337-4C0E-B517-56C1AF234BE8}" dt="2021-04-11T15:39:47.741" v="1166" actId="113"/>
          <ac:spMkLst>
            <pc:docMk/>
            <pc:sldMk cId="426758130" sldId="269"/>
            <ac:spMk id="3" creationId="{7301F559-2417-4892-B843-2188A73CAFB4}"/>
          </ac:spMkLst>
        </pc:spChg>
        <pc:picChg chg="add mod">
          <ac:chgData name="Dong, Chuong" userId="3c9f464e-4eba-4760-a94a-c4499e979a09" providerId="ADAL" clId="{1F1090ED-4337-4C0E-B517-56C1AF234BE8}" dt="2021-04-13T02:53:55.642" v="3666"/>
          <ac:picMkLst>
            <pc:docMk/>
            <pc:sldMk cId="426758130" sldId="269"/>
            <ac:picMk id="4" creationId="{A9F0436F-65EA-49E0-B5DA-2B9FE5E74E78}"/>
          </ac:picMkLst>
        </pc:picChg>
        <pc:picChg chg="add mod">
          <ac:chgData name="Dong, Chuong" userId="3c9f464e-4eba-4760-a94a-c4499e979a09" providerId="ADAL" clId="{1F1090ED-4337-4C0E-B517-56C1AF234BE8}" dt="2021-04-11T15:47:50.970" v="1176" actId="14100"/>
          <ac:picMkLst>
            <pc:docMk/>
            <pc:sldMk cId="426758130" sldId="269"/>
            <ac:picMk id="5" creationId="{59954D0A-A553-40F1-B861-D75847D54CD8}"/>
          </ac:picMkLst>
        </pc:picChg>
      </pc:sldChg>
      <pc:sldChg chg="addSp delSp modSp new mod modTransition modAnim modNotesTx">
        <pc:chgData name="Dong, Chuong" userId="3c9f464e-4eba-4760-a94a-c4499e979a09" providerId="ADAL" clId="{1F1090ED-4337-4C0E-B517-56C1AF234BE8}" dt="2021-04-14T00:25:12.885" v="4328"/>
        <pc:sldMkLst>
          <pc:docMk/>
          <pc:sldMk cId="2695583479" sldId="270"/>
        </pc:sldMkLst>
        <pc:spChg chg="mod">
          <ac:chgData name="Dong, Chuong" userId="3c9f464e-4eba-4760-a94a-c4499e979a09" providerId="ADAL" clId="{1F1090ED-4337-4C0E-B517-56C1AF234BE8}" dt="2021-04-11T15:49:33.149" v="1204" actId="20577"/>
          <ac:spMkLst>
            <pc:docMk/>
            <pc:sldMk cId="2695583479" sldId="270"/>
            <ac:spMk id="2" creationId="{3B749F78-F990-4188-82FF-EED8072C5C34}"/>
          </ac:spMkLst>
        </pc:spChg>
        <pc:spChg chg="mod">
          <ac:chgData name="Dong, Chuong" userId="3c9f464e-4eba-4760-a94a-c4499e979a09" providerId="ADAL" clId="{1F1090ED-4337-4C0E-B517-56C1AF234BE8}" dt="2021-04-11T15:51:02.313" v="1354" actId="14100"/>
          <ac:spMkLst>
            <pc:docMk/>
            <pc:sldMk cId="2695583479" sldId="270"/>
            <ac:spMk id="3" creationId="{732017C5-DF47-4B6E-BB29-372A84A3F98A}"/>
          </ac:spMkLst>
        </pc:spChg>
        <pc:spChg chg="add mod">
          <ac:chgData name="Dong, Chuong" userId="3c9f464e-4eba-4760-a94a-c4499e979a09" providerId="ADAL" clId="{1F1090ED-4337-4C0E-B517-56C1AF234BE8}" dt="2021-04-11T15:54:53.406" v="1406" actId="1076"/>
          <ac:spMkLst>
            <pc:docMk/>
            <pc:sldMk cId="2695583479" sldId="270"/>
            <ac:spMk id="16" creationId="{5884889A-8B09-41E1-9225-5361D453D4A5}"/>
          </ac:spMkLst>
        </pc:spChg>
        <pc:spChg chg="add mod">
          <ac:chgData name="Dong, Chuong" userId="3c9f464e-4eba-4760-a94a-c4499e979a09" providerId="ADAL" clId="{1F1090ED-4337-4C0E-B517-56C1AF234BE8}" dt="2021-04-11T15:55:28.888" v="1431" actId="1076"/>
          <ac:spMkLst>
            <pc:docMk/>
            <pc:sldMk cId="2695583479" sldId="270"/>
            <ac:spMk id="17" creationId="{453C5457-5ED5-4DA5-AA74-7E1D5F3D5FD6}"/>
          </ac:spMkLst>
        </pc:spChg>
        <pc:spChg chg="add mod">
          <ac:chgData name="Dong, Chuong" userId="3c9f464e-4eba-4760-a94a-c4499e979a09" providerId="ADAL" clId="{1F1090ED-4337-4C0E-B517-56C1AF234BE8}" dt="2021-04-11T15:55:40.143" v="1443" actId="20577"/>
          <ac:spMkLst>
            <pc:docMk/>
            <pc:sldMk cId="2695583479" sldId="270"/>
            <ac:spMk id="18" creationId="{E058BB52-F6F5-45D7-A6EC-DA62C0DBD201}"/>
          </ac:spMkLst>
        </pc:spChg>
        <pc:spChg chg="add mod">
          <ac:chgData name="Dong, Chuong" userId="3c9f464e-4eba-4760-a94a-c4499e979a09" providerId="ADAL" clId="{1F1090ED-4337-4C0E-B517-56C1AF234BE8}" dt="2021-04-11T15:57:03.319" v="1517" actId="1076"/>
          <ac:spMkLst>
            <pc:docMk/>
            <pc:sldMk cId="2695583479" sldId="270"/>
            <ac:spMk id="24" creationId="{BC7A8879-1A65-431F-95BA-B7703BBE960A}"/>
          </ac:spMkLst>
        </pc:spChg>
        <pc:spChg chg="add del mod">
          <ac:chgData name="Dong, Chuong" userId="3c9f464e-4eba-4760-a94a-c4499e979a09" providerId="ADAL" clId="{1F1090ED-4337-4C0E-B517-56C1AF234BE8}" dt="2021-04-11T15:57:27.150" v="1519" actId="767"/>
          <ac:spMkLst>
            <pc:docMk/>
            <pc:sldMk cId="2695583479" sldId="270"/>
            <ac:spMk id="25" creationId="{B1702C26-A926-4A07-8AEC-F15F92EA23A9}"/>
          </ac:spMkLst>
        </pc:spChg>
        <pc:spChg chg="add mod">
          <ac:chgData name="Dong, Chuong" userId="3c9f464e-4eba-4760-a94a-c4499e979a09" providerId="ADAL" clId="{1F1090ED-4337-4C0E-B517-56C1AF234BE8}" dt="2021-04-11T15:57:42.227" v="1547" actId="1076"/>
          <ac:spMkLst>
            <pc:docMk/>
            <pc:sldMk cId="2695583479" sldId="270"/>
            <ac:spMk id="26" creationId="{814CD087-2584-4DE4-9DA2-7CE241AE07B6}"/>
          </ac:spMkLst>
        </pc:spChg>
        <pc:picChg chg="add del mod">
          <ac:chgData name="Dong, Chuong" userId="3c9f464e-4eba-4760-a94a-c4499e979a09" providerId="ADAL" clId="{1F1090ED-4337-4C0E-B517-56C1AF234BE8}" dt="2021-04-13T02:56:56.408" v="3668"/>
          <ac:picMkLst>
            <pc:docMk/>
            <pc:sldMk cId="2695583479" sldId="270"/>
            <ac:picMk id="4" creationId="{4689BF99-A8F1-4CCB-AD17-376A6474987D}"/>
          </ac:picMkLst>
        </pc:picChg>
        <pc:picChg chg="add mod">
          <ac:chgData name="Dong, Chuong" userId="3c9f464e-4eba-4760-a94a-c4499e979a09" providerId="ADAL" clId="{1F1090ED-4337-4C0E-B517-56C1AF234BE8}" dt="2021-04-11T15:52:19.274" v="1364" actId="1076"/>
          <ac:picMkLst>
            <pc:docMk/>
            <pc:sldMk cId="2695583479" sldId="270"/>
            <ac:picMk id="5" creationId="{2E106AD9-D540-4501-8C7D-D20A03CDAE38}"/>
          </ac:picMkLst>
        </pc:picChg>
        <pc:picChg chg="add del mod">
          <ac:chgData name="Dong, Chuong" userId="3c9f464e-4eba-4760-a94a-c4499e979a09" providerId="ADAL" clId="{1F1090ED-4337-4C0E-B517-56C1AF234BE8}" dt="2021-04-13T02:57:16.542" v="3670"/>
          <ac:picMkLst>
            <pc:docMk/>
            <pc:sldMk cId="2695583479" sldId="270"/>
            <ac:picMk id="6" creationId="{65F40AD4-BC14-4F53-A2E1-8E0F1CBD0250}"/>
          </ac:picMkLst>
        </pc:picChg>
        <pc:picChg chg="add mod">
          <ac:chgData name="Dong, Chuong" userId="3c9f464e-4eba-4760-a94a-c4499e979a09" providerId="ADAL" clId="{1F1090ED-4337-4C0E-B517-56C1AF234BE8}" dt="2021-04-11T15:52:49.224" v="1371" actId="1076"/>
          <ac:picMkLst>
            <pc:docMk/>
            <pc:sldMk cId="2695583479" sldId="270"/>
            <ac:picMk id="7" creationId="{1588E9DE-0A3F-478E-B343-68F20019901B}"/>
          </ac:picMkLst>
        </pc:picChg>
        <pc:picChg chg="add del mod">
          <ac:chgData name="Dong, Chuong" userId="3c9f464e-4eba-4760-a94a-c4499e979a09" providerId="ADAL" clId="{1F1090ED-4337-4C0E-B517-56C1AF234BE8}" dt="2021-04-13T02:57:54.856" v="3672"/>
          <ac:picMkLst>
            <pc:docMk/>
            <pc:sldMk cId="2695583479" sldId="270"/>
            <ac:picMk id="8" creationId="{66BB8681-A259-4853-ACD2-FF2FE3FB745F}"/>
          </ac:picMkLst>
        </pc:picChg>
        <pc:picChg chg="add del mod">
          <ac:chgData name="Dong, Chuong" userId="3c9f464e-4eba-4760-a94a-c4499e979a09" providerId="ADAL" clId="{1F1090ED-4337-4C0E-B517-56C1AF234BE8}" dt="2021-04-13T02:58:12.259" v="3674"/>
          <ac:picMkLst>
            <pc:docMk/>
            <pc:sldMk cId="2695583479" sldId="270"/>
            <ac:picMk id="9" creationId="{20FDF1DA-28EF-48ED-A1A2-DDEEA9C6F5EB}"/>
          </ac:picMkLst>
        </pc:picChg>
        <pc:picChg chg="add del mod">
          <ac:chgData name="Dong, Chuong" userId="3c9f464e-4eba-4760-a94a-c4499e979a09" providerId="ADAL" clId="{1F1090ED-4337-4C0E-B517-56C1AF234BE8}" dt="2021-04-11T15:53:12.293" v="1376" actId="478"/>
          <ac:picMkLst>
            <pc:docMk/>
            <pc:sldMk cId="2695583479" sldId="270"/>
            <ac:picMk id="9" creationId="{56F28B9E-0C95-4AFF-A0F8-96029BBF2494}"/>
          </ac:picMkLst>
        </pc:picChg>
        <pc:picChg chg="add del mod">
          <ac:chgData name="Dong, Chuong" userId="3c9f464e-4eba-4760-a94a-c4499e979a09" providerId="ADAL" clId="{1F1090ED-4337-4C0E-B517-56C1AF234BE8}" dt="2021-04-13T02:58:45.156" v="3676"/>
          <ac:picMkLst>
            <pc:docMk/>
            <pc:sldMk cId="2695583479" sldId="270"/>
            <ac:picMk id="10" creationId="{54736CE3-13AA-4E65-9E05-5874F9A980DD}"/>
          </ac:picMkLst>
        </pc:picChg>
        <pc:picChg chg="add del mod">
          <ac:chgData name="Dong, Chuong" userId="3c9f464e-4eba-4760-a94a-c4499e979a09" providerId="ADAL" clId="{1F1090ED-4337-4C0E-B517-56C1AF234BE8}" dt="2021-04-11T15:53:44.610" v="1385" actId="478"/>
          <ac:picMkLst>
            <pc:docMk/>
            <pc:sldMk cId="2695583479" sldId="270"/>
            <ac:picMk id="11" creationId="{1B414E4A-2531-4D86-9277-FE42870BADC6}"/>
          </ac:picMkLst>
        </pc:picChg>
        <pc:picChg chg="add del mod">
          <ac:chgData name="Dong, Chuong" userId="3c9f464e-4eba-4760-a94a-c4499e979a09" providerId="ADAL" clId="{1F1090ED-4337-4C0E-B517-56C1AF234BE8}" dt="2021-04-13T02:59:04.792" v="3678"/>
          <ac:picMkLst>
            <pc:docMk/>
            <pc:sldMk cId="2695583479" sldId="270"/>
            <ac:picMk id="11" creationId="{1F5D09ED-3637-497B-BA1C-02834C35E4CE}"/>
          </ac:picMkLst>
        </pc:picChg>
        <pc:picChg chg="add del mod">
          <ac:chgData name="Dong, Chuong" userId="3c9f464e-4eba-4760-a94a-c4499e979a09" providerId="ADAL" clId="{1F1090ED-4337-4C0E-B517-56C1AF234BE8}" dt="2021-04-13T02:59:32.525" v="3680"/>
          <ac:picMkLst>
            <pc:docMk/>
            <pc:sldMk cId="2695583479" sldId="270"/>
            <ac:picMk id="12" creationId="{017A8E4D-23A8-4038-A551-523FFAF380D2}"/>
          </ac:picMkLst>
        </pc:picChg>
        <pc:picChg chg="add del mod">
          <ac:chgData name="Dong, Chuong" userId="3c9f464e-4eba-4760-a94a-c4499e979a09" providerId="ADAL" clId="{1F1090ED-4337-4C0E-B517-56C1AF234BE8}" dt="2021-04-11T15:54:03.411" v="1389" actId="478"/>
          <ac:picMkLst>
            <pc:docMk/>
            <pc:sldMk cId="2695583479" sldId="270"/>
            <ac:picMk id="13" creationId="{3B3EFA48-31D8-41E3-899D-94661F2B799B}"/>
          </ac:picMkLst>
        </pc:picChg>
        <pc:picChg chg="add mod">
          <ac:chgData name="Dong, Chuong" userId="3c9f464e-4eba-4760-a94a-c4499e979a09" providerId="ADAL" clId="{1F1090ED-4337-4C0E-B517-56C1AF234BE8}" dt="2021-04-13T03:00:06.494" v="3681"/>
          <ac:picMkLst>
            <pc:docMk/>
            <pc:sldMk cId="2695583479" sldId="270"/>
            <ac:picMk id="13" creationId="{B6592C31-917D-4D20-B509-5B63F361CE26}"/>
          </ac:picMkLst>
        </pc:picChg>
        <pc:picChg chg="add mod">
          <ac:chgData name="Dong, Chuong" userId="3c9f464e-4eba-4760-a94a-c4499e979a09" providerId="ADAL" clId="{1F1090ED-4337-4C0E-B517-56C1AF234BE8}" dt="2021-04-11T15:54:28.686" v="1396" actId="1076"/>
          <ac:picMkLst>
            <pc:docMk/>
            <pc:sldMk cId="2695583479" sldId="270"/>
            <ac:picMk id="15" creationId="{C64E4BFD-9972-48E6-964A-D74601DA18F7}"/>
          </ac:picMkLst>
        </pc:picChg>
        <pc:cxnChg chg="add mod">
          <ac:chgData name="Dong, Chuong" userId="3c9f464e-4eba-4760-a94a-c4499e979a09" providerId="ADAL" clId="{1F1090ED-4337-4C0E-B517-56C1AF234BE8}" dt="2021-04-11T15:56:25.312" v="1484" actId="692"/>
          <ac:cxnSpMkLst>
            <pc:docMk/>
            <pc:sldMk cId="2695583479" sldId="270"/>
            <ac:cxnSpMk id="20" creationId="{913E410E-E984-43EA-895D-B4AC43C611C7}"/>
          </ac:cxnSpMkLst>
        </pc:cxnChg>
        <pc:cxnChg chg="add mod">
          <ac:chgData name="Dong, Chuong" userId="3c9f464e-4eba-4760-a94a-c4499e979a09" providerId="ADAL" clId="{1F1090ED-4337-4C0E-B517-56C1AF234BE8}" dt="2021-04-11T15:56:38.134" v="1488" actId="14100"/>
          <ac:cxnSpMkLst>
            <pc:docMk/>
            <pc:sldMk cId="2695583479" sldId="270"/>
            <ac:cxnSpMk id="21" creationId="{77F677E5-D36D-47F5-9861-02A4736B4D77}"/>
          </ac:cxnSpMkLst>
        </pc:cxnChg>
      </pc:sldChg>
      <pc:sldChg chg="addSp delSp modSp new mod modTransition modAnim modNotesTx">
        <pc:chgData name="Dong, Chuong" userId="3c9f464e-4eba-4760-a94a-c4499e979a09" providerId="ADAL" clId="{1F1090ED-4337-4C0E-B517-56C1AF234BE8}" dt="2021-04-14T00:25:21.648" v="4330"/>
        <pc:sldMkLst>
          <pc:docMk/>
          <pc:sldMk cId="2016131691" sldId="271"/>
        </pc:sldMkLst>
        <pc:spChg chg="mod">
          <ac:chgData name="Dong, Chuong" userId="3c9f464e-4eba-4760-a94a-c4499e979a09" providerId="ADAL" clId="{1F1090ED-4337-4C0E-B517-56C1AF234BE8}" dt="2021-04-11T15:59:44.700" v="1769" actId="20577"/>
          <ac:spMkLst>
            <pc:docMk/>
            <pc:sldMk cId="2016131691" sldId="271"/>
            <ac:spMk id="2" creationId="{3648DF7B-79E5-470F-806C-513AD1C0ACBB}"/>
          </ac:spMkLst>
        </pc:spChg>
        <pc:spChg chg="mod">
          <ac:chgData name="Dong, Chuong" userId="3c9f464e-4eba-4760-a94a-c4499e979a09" providerId="ADAL" clId="{1F1090ED-4337-4C0E-B517-56C1AF234BE8}" dt="2021-04-11T16:01:46.003" v="2022" actId="14100"/>
          <ac:spMkLst>
            <pc:docMk/>
            <pc:sldMk cId="2016131691" sldId="271"/>
            <ac:spMk id="3" creationId="{5EAFC915-B88B-4D30-92F2-F86D4E11452A}"/>
          </ac:spMkLst>
        </pc:spChg>
        <pc:spChg chg="add mod">
          <ac:chgData name="Dong, Chuong" userId="3c9f464e-4eba-4760-a94a-c4499e979a09" providerId="ADAL" clId="{1F1090ED-4337-4C0E-B517-56C1AF234BE8}" dt="2021-04-11T16:02:32.316" v="2029" actId="1076"/>
          <ac:spMkLst>
            <pc:docMk/>
            <pc:sldMk cId="2016131691" sldId="271"/>
            <ac:spMk id="6" creationId="{7E44736A-2CF8-4445-B45A-C4E88627A8D2}"/>
          </ac:spMkLst>
        </pc:spChg>
        <pc:spChg chg="add mod">
          <ac:chgData name="Dong, Chuong" userId="3c9f464e-4eba-4760-a94a-c4499e979a09" providerId="ADAL" clId="{1F1090ED-4337-4C0E-B517-56C1AF234BE8}" dt="2021-04-11T16:03:05.251" v="2035" actId="1076"/>
          <ac:spMkLst>
            <pc:docMk/>
            <pc:sldMk cId="2016131691" sldId="271"/>
            <ac:spMk id="7" creationId="{B3B1EFA6-FF39-4405-BF10-CACE298BCC34}"/>
          </ac:spMkLst>
        </pc:spChg>
        <pc:spChg chg="add mod">
          <ac:chgData name="Dong, Chuong" userId="3c9f464e-4eba-4760-a94a-c4499e979a09" providerId="ADAL" clId="{1F1090ED-4337-4C0E-B517-56C1AF234BE8}" dt="2021-04-11T16:06:57.441" v="2184" actId="1076"/>
          <ac:spMkLst>
            <pc:docMk/>
            <pc:sldMk cId="2016131691" sldId="271"/>
            <ac:spMk id="11" creationId="{C6937C7D-44AE-4DD2-AA2F-FAE3179DD707}"/>
          </ac:spMkLst>
        </pc:spChg>
        <pc:spChg chg="add mod">
          <ac:chgData name="Dong, Chuong" userId="3c9f464e-4eba-4760-a94a-c4499e979a09" providerId="ADAL" clId="{1F1090ED-4337-4C0E-B517-56C1AF234BE8}" dt="2021-04-11T16:05:54.111" v="2172" actId="1076"/>
          <ac:spMkLst>
            <pc:docMk/>
            <pc:sldMk cId="2016131691" sldId="271"/>
            <ac:spMk id="12" creationId="{2122EA72-FE8C-41E2-83DB-2AC884E6E5F0}"/>
          </ac:spMkLst>
        </pc:spChg>
        <pc:spChg chg="add mod">
          <ac:chgData name="Dong, Chuong" userId="3c9f464e-4eba-4760-a94a-c4499e979a09" providerId="ADAL" clId="{1F1090ED-4337-4C0E-B517-56C1AF234BE8}" dt="2021-04-11T16:05:57.704" v="2173" actId="692"/>
          <ac:spMkLst>
            <pc:docMk/>
            <pc:sldMk cId="2016131691" sldId="271"/>
            <ac:spMk id="15" creationId="{462A25CD-5C0F-4778-852C-8890427BEA0C}"/>
          </ac:spMkLst>
        </pc:spChg>
        <pc:spChg chg="add del mod">
          <ac:chgData name="Dong, Chuong" userId="3c9f464e-4eba-4760-a94a-c4499e979a09" providerId="ADAL" clId="{1F1090ED-4337-4C0E-B517-56C1AF234BE8}" dt="2021-04-11T16:06:57.825" v="2186"/>
          <ac:spMkLst>
            <pc:docMk/>
            <pc:sldMk cId="2016131691" sldId="271"/>
            <ac:spMk id="23" creationId="{A8343A82-3DDE-4139-B414-A94C44E2F89F}"/>
          </ac:spMkLst>
        </pc:spChg>
        <pc:spChg chg="add mod">
          <ac:chgData name="Dong, Chuong" userId="3c9f464e-4eba-4760-a94a-c4499e979a09" providerId="ADAL" clId="{1F1090ED-4337-4C0E-B517-56C1AF234BE8}" dt="2021-04-11T16:08:07.534" v="2254" actId="20577"/>
          <ac:spMkLst>
            <pc:docMk/>
            <pc:sldMk cId="2016131691" sldId="271"/>
            <ac:spMk id="24" creationId="{16FF5644-2D59-47FA-AB51-9F4A46F699F4}"/>
          </ac:spMkLst>
        </pc:spChg>
        <pc:picChg chg="add mod">
          <ac:chgData name="Dong, Chuong" userId="3c9f464e-4eba-4760-a94a-c4499e979a09" providerId="ADAL" clId="{1F1090ED-4337-4C0E-B517-56C1AF234BE8}" dt="2021-04-11T16:02:16.585" v="2024" actId="1076"/>
          <ac:picMkLst>
            <pc:docMk/>
            <pc:sldMk cId="2016131691" sldId="271"/>
            <ac:picMk id="4" creationId="{EBE83386-7D5B-4C5D-B597-6AA988E0EAFE}"/>
          </ac:picMkLst>
        </pc:picChg>
        <pc:picChg chg="add mod">
          <ac:chgData name="Dong, Chuong" userId="3c9f464e-4eba-4760-a94a-c4499e979a09" providerId="ADAL" clId="{1F1090ED-4337-4C0E-B517-56C1AF234BE8}" dt="2021-04-11T16:02:58.430" v="2033" actId="1076"/>
          <ac:picMkLst>
            <pc:docMk/>
            <pc:sldMk cId="2016131691" sldId="271"/>
            <ac:picMk id="5" creationId="{488C3B6C-539A-48F5-84BC-C83529CC641B}"/>
          </ac:picMkLst>
        </pc:picChg>
        <pc:picChg chg="add del mod">
          <ac:chgData name="Dong, Chuong" userId="3c9f464e-4eba-4760-a94a-c4499e979a09" providerId="ADAL" clId="{1F1090ED-4337-4C0E-B517-56C1AF234BE8}" dt="2021-04-13T03:03:05.575" v="3683"/>
          <ac:picMkLst>
            <pc:docMk/>
            <pc:sldMk cId="2016131691" sldId="271"/>
            <ac:picMk id="9" creationId="{1B9F0CFE-4FBA-4FEF-9C20-632E8AB95253}"/>
          </ac:picMkLst>
        </pc:picChg>
        <pc:picChg chg="add del mod">
          <ac:chgData name="Dong, Chuong" userId="3c9f464e-4eba-4760-a94a-c4499e979a09" providerId="ADAL" clId="{1F1090ED-4337-4C0E-B517-56C1AF234BE8}" dt="2021-04-13T03:03:19.308" v="3685"/>
          <ac:picMkLst>
            <pc:docMk/>
            <pc:sldMk cId="2016131691" sldId="271"/>
            <ac:picMk id="10" creationId="{5203D3D1-A6C9-447A-B723-EC24F7770B7B}"/>
          </ac:picMkLst>
        </pc:picChg>
        <pc:picChg chg="add del mod">
          <ac:chgData name="Dong, Chuong" userId="3c9f464e-4eba-4760-a94a-c4499e979a09" providerId="ADAL" clId="{1F1090ED-4337-4C0E-B517-56C1AF234BE8}" dt="2021-04-13T03:03:58.775" v="3687"/>
          <ac:picMkLst>
            <pc:docMk/>
            <pc:sldMk cId="2016131691" sldId="271"/>
            <ac:picMk id="13" creationId="{CC06C24E-ECB0-44F8-8760-75F1E7F852BC}"/>
          </ac:picMkLst>
        </pc:picChg>
        <pc:picChg chg="add del mod">
          <ac:chgData name="Dong, Chuong" userId="3c9f464e-4eba-4760-a94a-c4499e979a09" providerId="ADAL" clId="{1F1090ED-4337-4C0E-B517-56C1AF234BE8}" dt="2021-04-13T03:04:18.423" v="3689"/>
          <ac:picMkLst>
            <pc:docMk/>
            <pc:sldMk cId="2016131691" sldId="271"/>
            <ac:picMk id="14" creationId="{A134EE6F-F7F9-4B94-B29B-1997F05E92D4}"/>
          </ac:picMkLst>
        </pc:picChg>
        <pc:picChg chg="add mod">
          <ac:chgData name="Dong, Chuong" userId="3c9f464e-4eba-4760-a94a-c4499e979a09" providerId="ADAL" clId="{1F1090ED-4337-4C0E-B517-56C1AF234BE8}" dt="2021-04-13T03:04:51.339" v="3690"/>
          <ac:picMkLst>
            <pc:docMk/>
            <pc:sldMk cId="2016131691" sldId="271"/>
            <ac:picMk id="16" creationId="{958CF71F-99FF-40AF-8B43-A21D21097B09}"/>
          </ac:picMkLst>
        </pc:picChg>
        <pc:cxnChg chg="add mod">
          <ac:chgData name="Dong, Chuong" userId="3c9f464e-4eba-4760-a94a-c4499e979a09" providerId="ADAL" clId="{1F1090ED-4337-4C0E-B517-56C1AF234BE8}" dt="2021-04-11T16:03:27.356" v="2039" actId="14100"/>
          <ac:cxnSpMkLst>
            <pc:docMk/>
            <pc:sldMk cId="2016131691" sldId="271"/>
            <ac:cxnSpMk id="8" creationId="{6471691E-B1D9-4678-833D-A0A885BDDCD4}"/>
          </ac:cxnSpMkLst>
        </pc:cxnChg>
        <pc:cxnChg chg="add del">
          <ac:chgData name="Dong, Chuong" userId="3c9f464e-4eba-4760-a94a-c4499e979a09" providerId="ADAL" clId="{1F1090ED-4337-4C0E-B517-56C1AF234BE8}" dt="2021-04-11T16:05:31.605" v="2165" actId="478"/>
          <ac:cxnSpMkLst>
            <pc:docMk/>
            <pc:sldMk cId="2016131691" sldId="271"/>
            <ac:cxnSpMk id="14" creationId="{46E67005-07BF-4A77-A384-FBFD1634872A}"/>
          </ac:cxnSpMkLst>
        </pc:cxnChg>
        <pc:cxnChg chg="add mod">
          <ac:chgData name="Dong, Chuong" userId="3c9f464e-4eba-4760-a94a-c4499e979a09" providerId="ADAL" clId="{1F1090ED-4337-4C0E-B517-56C1AF234BE8}" dt="2021-04-11T16:06:24.870" v="2178" actId="13822"/>
          <ac:cxnSpMkLst>
            <pc:docMk/>
            <pc:sldMk cId="2016131691" sldId="271"/>
            <ac:cxnSpMk id="17" creationId="{5E5EFE21-FA7F-41AB-A5DA-4F217F9C2A84}"/>
          </ac:cxnSpMkLst>
        </pc:cxnChg>
        <pc:cxnChg chg="add mod">
          <ac:chgData name="Dong, Chuong" userId="3c9f464e-4eba-4760-a94a-c4499e979a09" providerId="ADAL" clId="{1F1090ED-4337-4C0E-B517-56C1AF234BE8}" dt="2021-04-11T16:06:45.837" v="2182" actId="14100"/>
          <ac:cxnSpMkLst>
            <pc:docMk/>
            <pc:sldMk cId="2016131691" sldId="271"/>
            <ac:cxnSpMk id="20" creationId="{3F688B16-8550-4D77-B9FE-65946E2C9E81}"/>
          </ac:cxnSpMkLst>
        </pc:cxnChg>
      </pc:sldChg>
      <pc:sldChg chg="addSp delSp modSp new mod modTransition modAnim modNotesTx">
        <pc:chgData name="Dong, Chuong" userId="3c9f464e-4eba-4760-a94a-c4499e979a09" providerId="ADAL" clId="{1F1090ED-4337-4C0E-B517-56C1AF234BE8}" dt="2021-04-14T00:25:37.628" v="4334"/>
        <pc:sldMkLst>
          <pc:docMk/>
          <pc:sldMk cId="1127127814" sldId="272"/>
        </pc:sldMkLst>
        <pc:spChg chg="mod">
          <ac:chgData name="Dong, Chuong" userId="3c9f464e-4eba-4760-a94a-c4499e979a09" providerId="ADAL" clId="{1F1090ED-4337-4C0E-B517-56C1AF234BE8}" dt="2021-04-11T16:18:57.211" v="2606"/>
          <ac:spMkLst>
            <pc:docMk/>
            <pc:sldMk cId="1127127814" sldId="272"/>
            <ac:spMk id="2" creationId="{E00BC970-292E-4830-AA04-9076743AA2D0}"/>
          </ac:spMkLst>
        </pc:spChg>
        <pc:spChg chg="del mod">
          <ac:chgData name="Dong, Chuong" userId="3c9f464e-4eba-4760-a94a-c4499e979a09" providerId="ADAL" clId="{1F1090ED-4337-4C0E-B517-56C1AF234BE8}" dt="2021-04-11T16:19:01.977" v="2608" actId="478"/>
          <ac:spMkLst>
            <pc:docMk/>
            <pc:sldMk cId="1127127814" sldId="272"/>
            <ac:spMk id="3" creationId="{C81B2048-A69D-4A9A-B438-8C0838BFEB29}"/>
          </ac:spMkLst>
        </pc:spChg>
        <pc:picChg chg="add del mod">
          <ac:chgData name="Dong, Chuong" userId="3c9f464e-4eba-4760-a94a-c4499e979a09" providerId="ADAL" clId="{1F1090ED-4337-4C0E-B517-56C1AF234BE8}" dt="2021-04-13T03:22:49.521" v="3708"/>
          <ac:picMkLst>
            <pc:docMk/>
            <pc:sldMk cId="1127127814" sldId="272"/>
            <ac:picMk id="3" creationId="{7F2D65AA-4C05-4395-A4A3-88807004581B}"/>
          </ac:picMkLst>
        </pc:picChg>
        <pc:picChg chg="add mod">
          <ac:chgData name="Dong, Chuong" userId="3c9f464e-4eba-4760-a94a-c4499e979a09" providerId="ADAL" clId="{1F1090ED-4337-4C0E-B517-56C1AF234BE8}" dt="2021-04-11T16:20:35.127" v="2615" actId="14100"/>
          <ac:picMkLst>
            <pc:docMk/>
            <pc:sldMk cId="1127127814" sldId="272"/>
            <ac:picMk id="5" creationId="{CC026D87-2123-41F4-B678-5A79DF5F44A2}"/>
          </ac:picMkLst>
        </pc:picChg>
        <pc:picChg chg="add del mod">
          <ac:chgData name="Dong, Chuong" userId="3c9f464e-4eba-4760-a94a-c4499e979a09" providerId="ADAL" clId="{1F1090ED-4337-4C0E-B517-56C1AF234BE8}" dt="2021-04-13T03:23:38.656" v="3712"/>
          <ac:picMkLst>
            <pc:docMk/>
            <pc:sldMk cId="1127127814" sldId="272"/>
            <ac:picMk id="7" creationId="{270EEB1F-060B-462B-8970-35ED08B6D4A6}"/>
          </ac:picMkLst>
        </pc:picChg>
        <pc:picChg chg="add del mod">
          <ac:chgData name="Dong, Chuong" userId="3c9f464e-4eba-4760-a94a-c4499e979a09" providerId="ADAL" clId="{1F1090ED-4337-4C0E-B517-56C1AF234BE8}" dt="2021-04-13T03:24:42.807" v="3714"/>
          <ac:picMkLst>
            <pc:docMk/>
            <pc:sldMk cId="1127127814" sldId="272"/>
            <ac:picMk id="9" creationId="{1689EDC8-E072-4AE1-B4EA-E6B8A4A0B80E}"/>
          </ac:picMkLst>
        </pc:picChg>
        <pc:picChg chg="add del mod">
          <ac:chgData name="Dong, Chuong" userId="3c9f464e-4eba-4760-a94a-c4499e979a09" providerId="ADAL" clId="{1F1090ED-4337-4C0E-B517-56C1AF234BE8}" dt="2021-04-13T03:25:02.529" v="3716"/>
          <ac:picMkLst>
            <pc:docMk/>
            <pc:sldMk cId="1127127814" sldId="272"/>
            <ac:picMk id="11" creationId="{278B1956-DB31-46E4-9D8D-346D2BFD7C9C}"/>
          </ac:picMkLst>
        </pc:picChg>
        <pc:picChg chg="add mod">
          <ac:chgData name="Dong, Chuong" userId="3c9f464e-4eba-4760-a94a-c4499e979a09" providerId="ADAL" clId="{1F1090ED-4337-4C0E-B517-56C1AF234BE8}" dt="2021-04-13T03:25:28.693" v="3717"/>
          <ac:picMkLst>
            <pc:docMk/>
            <pc:sldMk cId="1127127814" sldId="272"/>
            <ac:picMk id="13" creationId="{C9065D24-2AD3-425A-956D-5B7022F0DC73}"/>
          </ac:picMkLst>
        </pc:picChg>
        <pc:inkChg chg="add del">
          <ac:chgData name="Dong, Chuong" userId="3c9f464e-4eba-4760-a94a-c4499e979a09" providerId="ADAL" clId="{1F1090ED-4337-4C0E-B517-56C1AF234BE8}" dt="2021-04-13T03:23:07.991" v="3710" actId="478"/>
          <ac:inkMkLst>
            <pc:docMk/>
            <pc:sldMk cId="1127127814" sldId="272"/>
            <ac:inkMk id="4" creationId="{05083645-432A-4AB0-861D-42DAEF3AB392}"/>
          </ac:inkMkLst>
        </pc:inkChg>
        <pc:inkChg chg="add del">
          <ac:chgData name="Dong, Chuong" userId="3c9f464e-4eba-4760-a94a-c4499e979a09" providerId="ADAL" clId="{1F1090ED-4337-4C0E-B517-56C1AF234BE8}" dt="2021-04-13T03:23:38.656" v="3712"/>
          <ac:inkMkLst>
            <pc:docMk/>
            <pc:sldMk cId="1127127814" sldId="272"/>
            <ac:inkMk id="6" creationId="{0267EF0F-29CA-4F45-BB3B-749D2CA26EF2}"/>
          </ac:inkMkLst>
        </pc:inkChg>
        <pc:inkChg chg="add del">
          <ac:chgData name="Dong, Chuong" userId="3c9f464e-4eba-4760-a94a-c4499e979a09" providerId="ADAL" clId="{1F1090ED-4337-4C0E-B517-56C1AF234BE8}" dt="2021-04-13T03:24:42.807" v="3714"/>
          <ac:inkMkLst>
            <pc:docMk/>
            <pc:sldMk cId="1127127814" sldId="272"/>
            <ac:inkMk id="8" creationId="{216A423B-0811-4D66-A78B-AF962C84EF56}"/>
          </ac:inkMkLst>
        </pc:inkChg>
        <pc:inkChg chg="add del">
          <ac:chgData name="Dong, Chuong" userId="3c9f464e-4eba-4760-a94a-c4499e979a09" providerId="ADAL" clId="{1F1090ED-4337-4C0E-B517-56C1AF234BE8}" dt="2021-04-13T03:25:02.529" v="3716"/>
          <ac:inkMkLst>
            <pc:docMk/>
            <pc:sldMk cId="1127127814" sldId="272"/>
            <ac:inkMk id="10" creationId="{1F802F97-6D53-4E4F-871F-854AC61C626D}"/>
          </ac:inkMkLst>
        </pc:inkChg>
        <pc:inkChg chg="add">
          <ac:chgData name="Dong, Chuong" userId="3c9f464e-4eba-4760-a94a-c4499e979a09" providerId="ADAL" clId="{1F1090ED-4337-4C0E-B517-56C1AF234BE8}" dt="2021-04-13T03:25:28.693" v="3717"/>
          <ac:inkMkLst>
            <pc:docMk/>
            <pc:sldMk cId="1127127814" sldId="272"/>
            <ac:inkMk id="12" creationId="{024D4A8D-B5A6-4EDD-84E4-62C9AFFB81A4}"/>
          </ac:inkMkLst>
        </pc:inkChg>
      </pc:sldChg>
      <pc:sldChg chg="addSp delSp modSp new mod modTransition modAnim modNotesTx">
        <pc:chgData name="Dong, Chuong" userId="3c9f464e-4eba-4760-a94a-c4499e979a09" providerId="ADAL" clId="{1F1090ED-4337-4C0E-B517-56C1AF234BE8}" dt="2021-04-14T00:25:46.951" v="4336"/>
        <pc:sldMkLst>
          <pc:docMk/>
          <pc:sldMk cId="735064553" sldId="273"/>
        </pc:sldMkLst>
        <pc:spChg chg="mod">
          <ac:chgData name="Dong, Chuong" userId="3c9f464e-4eba-4760-a94a-c4499e979a09" providerId="ADAL" clId="{1F1090ED-4337-4C0E-B517-56C1AF234BE8}" dt="2021-04-11T16:22:53.775" v="3039" actId="20577"/>
          <ac:spMkLst>
            <pc:docMk/>
            <pc:sldMk cId="735064553" sldId="273"/>
            <ac:spMk id="2" creationId="{08F09D07-7840-4D65-8048-69BAF8A0D939}"/>
          </ac:spMkLst>
        </pc:spChg>
        <pc:spChg chg="del">
          <ac:chgData name="Dong, Chuong" userId="3c9f464e-4eba-4760-a94a-c4499e979a09" providerId="ADAL" clId="{1F1090ED-4337-4C0E-B517-56C1AF234BE8}" dt="2021-04-11T16:22:56.358" v="3040" actId="478"/>
          <ac:spMkLst>
            <pc:docMk/>
            <pc:sldMk cId="735064553" sldId="273"/>
            <ac:spMk id="3" creationId="{D7D220B2-DE32-4780-BB95-4C39BC5AEC56}"/>
          </ac:spMkLst>
        </pc:spChg>
        <pc:spChg chg="add mod">
          <ac:chgData name="Dong, Chuong" userId="3c9f464e-4eba-4760-a94a-c4499e979a09" providerId="ADAL" clId="{1F1090ED-4337-4C0E-B517-56C1AF234BE8}" dt="2021-04-11T16:28:20.929" v="3094" actId="1076"/>
          <ac:spMkLst>
            <pc:docMk/>
            <pc:sldMk cId="735064553" sldId="273"/>
            <ac:spMk id="4" creationId="{40592A37-62D9-441A-82E5-745F399A2284}"/>
          </ac:spMkLst>
        </pc:spChg>
        <pc:spChg chg="add mod">
          <ac:chgData name="Dong, Chuong" userId="3c9f464e-4eba-4760-a94a-c4499e979a09" providerId="ADAL" clId="{1F1090ED-4337-4C0E-B517-56C1AF234BE8}" dt="2021-04-11T16:29:29.392" v="3150" actId="14100"/>
          <ac:spMkLst>
            <pc:docMk/>
            <pc:sldMk cId="735064553" sldId="273"/>
            <ac:spMk id="5" creationId="{F73A5DC9-0773-471B-B1FA-0EDC24652231}"/>
          </ac:spMkLst>
        </pc:spChg>
        <pc:spChg chg="add mod">
          <ac:chgData name="Dong, Chuong" userId="3c9f464e-4eba-4760-a94a-c4499e979a09" providerId="ADAL" clId="{1F1090ED-4337-4C0E-B517-56C1AF234BE8}" dt="2021-04-11T16:29:32.283" v="3151" actId="1076"/>
          <ac:spMkLst>
            <pc:docMk/>
            <pc:sldMk cId="735064553" sldId="273"/>
            <ac:spMk id="6" creationId="{AD1F4453-1204-4C12-81E4-6B452A15B321}"/>
          </ac:spMkLst>
        </pc:spChg>
        <pc:spChg chg="add mod">
          <ac:chgData name="Dong, Chuong" userId="3c9f464e-4eba-4760-a94a-c4499e979a09" providerId="ADAL" clId="{1F1090ED-4337-4C0E-B517-56C1AF234BE8}" dt="2021-04-11T16:29:33.875" v="3152" actId="1076"/>
          <ac:spMkLst>
            <pc:docMk/>
            <pc:sldMk cId="735064553" sldId="273"/>
            <ac:spMk id="7" creationId="{8CB06727-2BB9-4F36-B3CB-0D4A2F2A0B83}"/>
          </ac:spMkLst>
        </pc:spChg>
        <pc:spChg chg="add del mod">
          <ac:chgData name="Dong, Chuong" userId="3c9f464e-4eba-4760-a94a-c4499e979a09" providerId="ADAL" clId="{1F1090ED-4337-4C0E-B517-56C1AF234BE8}" dt="2021-04-11T16:27:52.540" v="3082"/>
          <ac:spMkLst>
            <pc:docMk/>
            <pc:sldMk cId="735064553" sldId="273"/>
            <ac:spMk id="8" creationId="{824D7152-6C02-42BC-B56B-0F904A110207}"/>
          </ac:spMkLst>
        </pc:spChg>
        <pc:spChg chg="add mod">
          <ac:chgData name="Dong, Chuong" userId="3c9f464e-4eba-4760-a94a-c4499e979a09" providerId="ADAL" clId="{1F1090ED-4337-4C0E-B517-56C1AF234BE8}" dt="2021-04-11T16:33:14.182" v="3245" actId="113"/>
          <ac:spMkLst>
            <pc:docMk/>
            <pc:sldMk cId="735064553" sldId="273"/>
            <ac:spMk id="9" creationId="{65EBB7E4-DED3-49C1-B563-09B3D55724B4}"/>
          </ac:spMkLst>
        </pc:spChg>
        <pc:spChg chg="add mod">
          <ac:chgData name="Dong, Chuong" userId="3c9f464e-4eba-4760-a94a-c4499e979a09" providerId="ADAL" clId="{1F1090ED-4337-4C0E-B517-56C1AF234BE8}" dt="2021-04-11T16:29:04.194" v="3124" actId="1076"/>
          <ac:spMkLst>
            <pc:docMk/>
            <pc:sldMk cId="735064553" sldId="273"/>
            <ac:spMk id="12" creationId="{35CB4DFA-D7F5-4D25-9D7F-EF7E2FB0186F}"/>
          </ac:spMkLst>
        </pc:spChg>
        <pc:spChg chg="add del mod">
          <ac:chgData name="Dong, Chuong" userId="3c9f464e-4eba-4760-a94a-c4499e979a09" providerId="ADAL" clId="{1F1090ED-4337-4C0E-B517-56C1AF234BE8}" dt="2021-04-11T16:28:56.359" v="3120"/>
          <ac:spMkLst>
            <pc:docMk/>
            <pc:sldMk cId="735064553" sldId="273"/>
            <ac:spMk id="13" creationId="{7BF530D8-77F6-4AF5-B464-DD8B74BE3ED2}"/>
          </ac:spMkLst>
        </pc:spChg>
        <pc:spChg chg="add mod">
          <ac:chgData name="Dong, Chuong" userId="3c9f464e-4eba-4760-a94a-c4499e979a09" providerId="ADAL" clId="{1F1090ED-4337-4C0E-B517-56C1AF234BE8}" dt="2021-04-11T16:33:15.544" v="3246" actId="113"/>
          <ac:spMkLst>
            <pc:docMk/>
            <pc:sldMk cId="735064553" sldId="273"/>
            <ac:spMk id="14" creationId="{C20CAA9C-DEBC-429F-8107-472B9C1DC4B8}"/>
          </ac:spMkLst>
        </pc:spChg>
        <pc:spChg chg="add mod">
          <ac:chgData name="Dong, Chuong" userId="3c9f464e-4eba-4760-a94a-c4499e979a09" providerId="ADAL" clId="{1F1090ED-4337-4C0E-B517-56C1AF234BE8}" dt="2021-04-11T16:30:48.455" v="3181" actId="1076"/>
          <ac:spMkLst>
            <pc:docMk/>
            <pc:sldMk cId="735064553" sldId="273"/>
            <ac:spMk id="24" creationId="{89904355-E059-45B8-9148-750E0E80E33B}"/>
          </ac:spMkLst>
        </pc:spChg>
        <pc:spChg chg="add mod">
          <ac:chgData name="Dong, Chuong" userId="3c9f464e-4eba-4760-a94a-c4499e979a09" providerId="ADAL" clId="{1F1090ED-4337-4C0E-B517-56C1AF234BE8}" dt="2021-04-11T16:32:19.254" v="3217" actId="688"/>
          <ac:spMkLst>
            <pc:docMk/>
            <pc:sldMk cId="735064553" sldId="273"/>
            <ac:spMk id="25" creationId="{F1DBFB17-99FA-441E-A1D0-D995A377D072}"/>
          </ac:spMkLst>
        </pc:spChg>
        <pc:spChg chg="add mod">
          <ac:chgData name="Dong, Chuong" userId="3c9f464e-4eba-4760-a94a-c4499e979a09" providerId="ADAL" clId="{1F1090ED-4337-4C0E-B517-56C1AF234BE8}" dt="2021-04-11T16:32:55.440" v="3235" actId="1076"/>
          <ac:spMkLst>
            <pc:docMk/>
            <pc:sldMk cId="735064553" sldId="273"/>
            <ac:spMk id="26" creationId="{9493D6BE-7A9C-4399-8B48-F0C634A38B27}"/>
          </ac:spMkLst>
        </pc:spChg>
        <pc:spChg chg="add mod">
          <ac:chgData name="Dong, Chuong" userId="3c9f464e-4eba-4760-a94a-c4499e979a09" providerId="ADAL" clId="{1F1090ED-4337-4C0E-B517-56C1AF234BE8}" dt="2021-04-11T16:33:08.717" v="3244" actId="1076"/>
          <ac:spMkLst>
            <pc:docMk/>
            <pc:sldMk cId="735064553" sldId="273"/>
            <ac:spMk id="27" creationId="{C0F82A0F-989B-4CFB-8AD7-B41004DC70A1}"/>
          </ac:spMkLst>
        </pc:spChg>
        <pc:picChg chg="add del mod">
          <ac:chgData name="Dong, Chuong" userId="3c9f464e-4eba-4760-a94a-c4499e979a09" providerId="ADAL" clId="{1F1090ED-4337-4C0E-B517-56C1AF234BE8}" dt="2021-04-13T03:22:38.441" v="3705"/>
          <ac:picMkLst>
            <pc:docMk/>
            <pc:sldMk cId="735064553" sldId="273"/>
            <ac:picMk id="3" creationId="{A54843F4-0168-4BA4-B091-018C529D9E4E}"/>
          </ac:picMkLst>
        </pc:picChg>
        <pc:picChg chg="add del mod">
          <ac:chgData name="Dong, Chuong" userId="3c9f464e-4eba-4760-a94a-c4499e979a09" providerId="ADAL" clId="{1F1090ED-4337-4C0E-B517-56C1AF234BE8}" dt="2021-04-13T03:29:18.465" v="3719"/>
          <ac:picMkLst>
            <pc:docMk/>
            <pc:sldMk cId="735064553" sldId="273"/>
            <ac:picMk id="8" creationId="{60249F5E-D84D-43A1-8CEA-CCF27BD40369}"/>
          </ac:picMkLst>
        </pc:picChg>
        <pc:picChg chg="add del mod">
          <ac:chgData name="Dong, Chuong" userId="3c9f464e-4eba-4760-a94a-c4499e979a09" providerId="ADAL" clId="{1F1090ED-4337-4C0E-B517-56C1AF234BE8}" dt="2021-04-13T03:29:56.791" v="3721"/>
          <ac:picMkLst>
            <pc:docMk/>
            <pc:sldMk cId="735064553" sldId="273"/>
            <ac:picMk id="10" creationId="{B1FF26EE-3077-4706-9068-935D7371D893}"/>
          </ac:picMkLst>
        </pc:picChg>
        <pc:picChg chg="add del mod">
          <ac:chgData name="Dong, Chuong" userId="3c9f464e-4eba-4760-a94a-c4499e979a09" providerId="ADAL" clId="{1F1090ED-4337-4C0E-B517-56C1AF234BE8}" dt="2021-04-13T03:30:53.740" v="3723"/>
          <ac:picMkLst>
            <pc:docMk/>
            <pc:sldMk cId="735064553" sldId="273"/>
            <ac:picMk id="13" creationId="{D5A8CAB4-5CCB-434C-A7BE-3248EC65C92C}"/>
          </ac:picMkLst>
        </pc:picChg>
        <pc:picChg chg="add mod">
          <ac:chgData name="Dong, Chuong" userId="3c9f464e-4eba-4760-a94a-c4499e979a09" providerId="ADAL" clId="{1F1090ED-4337-4C0E-B517-56C1AF234BE8}" dt="2021-04-13T03:31:30.627" v="3724"/>
          <ac:picMkLst>
            <pc:docMk/>
            <pc:sldMk cId="735064553" sldId="273"/>
            <ac:picMk id="15" creationId="{993773F5-2056-4889-9571-8830957B7D02}"/>
          </ac:picMkLst>
        </pc:picChg>
        <pc:cxnChg chg="add mod">
          <ac:chgData name="Dong, Chuong" userId="3c9f464e-4eba-4760-a94a-c4499e979a09" providerId="ADAL" clId="{1F1090ED-4337-4C0E-B517-56C1AF234BE8}" dt="2021-04-11T16:29:29.392" v="3150" actId="14100"/>
          <ac:cxnSpMkLst>
            <pc:docMk/>
            <pc:sldMk cId="735064553" sldId="273"/>
            <ac:cxnSpMk id="11" creationId="{FD76B30A-E549-4EDE-B9C1-1111B1DE3CE4}"/>
          </ac:cxnSpMkLst>
        </pc:cxnChg>
        <pc:cxnChg chg="add mod">
          <ac:chgData name="Dong, Chuong" userId="3c9f464e-4eba-4760-a94a-c4499e979a09" providerId="ADAL" clId="{1F1090ED-4337-4C0E-B517-56C1AF234BE8}" dt="2021-04-11T16:30:09.214" v="3159" actId="13822"/>
          <ac:cxnSpMkLst>
            <pc:docMk/>
            <pc:sldMk cId="735064553" sldId="273"/>
            <ac:cxnSpMk id="17" creationId="{653DE96B-0D65-4FEB-A71C-4CC11F4CCDB2}"/>
          </ac:cxnSpMkLst>
        </pc:cxnChg>
        <pc:cxnChg chg="add mod">
          <ac:chgData name="Dong, Chuong" userId="3c9f464e-4eba-4760-a94a-c4499e979a09" providerId="ADAL" clId="{1F1090ED-4337-4C0E-B517-56C1AF234BE8}" dt="2021-04-11T16:30:11.744" v="3160" actId="13822"/>
          <ac:cxnSpMkLst>
            <pc:docMk/>
            <pc:sldMk cId="735064553" sldId="273"/>
            <ac:cxnSpMk id="20" creationId="{52888552-BA47-4921-B799-4B5FC88D18D3}"/>
          </ac:cxnSpMkLst>
        </pc:cxnChg>
      </pc:sldChg>
      <pc:sldChg chg="addSp delSp modSp new mod modTransition modAnim modNotesTx">
        <pc:chgData name="Dong, Chuong" userId="3c9f464e-4eba-4760-a94a-c4499e979a09" providerId="ADAL" clId="{1F1090ED-4337-4C0E-B517-56C1AF234BE8}" dt="2021-04-14T00:26:04.020" v="4338"/>
        <pc:sldMkLst>
          <pc:docMk/>
          <pc:sldMk cId="2969053053" sldId="274"/>
        </pc:sldMkLst>
        <pc:spChg chg="mod">
          <ac:chgData name="Dong, Chuong" userId="3c9f464e-4eba-4760-a94a-c4499e979a09" providerId="ADAL" clId="{1F1090ED-4337-4C0E-B517-56C1AF234BE8}" dt="2021-04-11T16:35:17.705" v="3501" actId="20577"/>
          <ac:spMkLst>
            <pc:docMk/>
            <pc:sldMk cId="2969053053" sldId="274"/>
            <ac:spMk id="2" creationId="{70635B3D-762B-43B9-81E5-C517A4C74C9B}"/>
          </ac:spMkLst>
        </pc:spChg>
        <pc:spChg chg="del mod">
          <ac:chgData name="Dong, Chuong" userId="3c9f464e-4eba-4760-a94a-c4499e979a09" providerId="ADAL" clId="{1F1090ED-4337-4C0E-B517-56C1AF234BE8}" dt="2021-04-11T16:49:08.707" v="3546" actId="478"/>
          <ac:spMkLst>
            <pc:docMk/>
            <pc:sldMk cId="2969053053" sldId="274"/>
            <ac:spMk id="3" creationId="{CF7F3AB1-2BE5-454B-AF58-AA44C603A1BE}"/>
          </ac:spMkLst>
        </pc:spChg>
        <pc:spChg chg="add del mod">
          <ac:chgData name="Dong, Chuong" userId="3c9f464e-4eba-4760-a94a-c4499e979a09" providerId="ADAL" clId="{1F1090ED-4337-4C0E-B517-56C1AF234BE8}" dt="2021-04-11T16:49:13.096" v="3547" actId="931"/>
          <ac:spMkLst>
            <pc:docMk/>
            <pc:sldMk cId="2969053053" sldId="274"/>
            <ac:spMk id="5" creationId="{7AD19ECF-6852-45C1-AC3B-43D172DEC9F1}"/>
          </ac:spMkLst>
        </pc:spChg>
        <pc:picChg chg="add del mod">
          <ac:chgData name="Dong, Chuong" userId="3c9f464e-4eba-4760-a94a-c4499e979a09" providerId="ADAL" clId="{1F1090ED-4337-4C0E-B517-56C1AF234BE8}" dt="2021-04-13T03:34:38.458" v="3726"/>
          <ac:picMkLst>
            <pc:docMk/>
            <pc:sldMk cId="2969053053" sldId="274"/>
            <ac:picMk id="3" creationId="{E7937230-0558-4CCF-B8A0-1CB51FB325B2}"/>
          </ac:picMkLst>
        </pc:picChg>
        <pc:picChg chg="add del mod">
          <ac:chgData name="Dong, Chuong" userId="3c9f464e-4eba-4760-a94a-c4499e979a09" providerId="ADAL" clId="{1F1090ED-4337-4C0E-B517-56C1AF234BE8}" dt="2021-04-13T03:35:31.814" v="3728"/>
          <ac:picMkLst>
            <pc:docMk/>
            <pc:sldMk cId="2969053053" sldId="274"/>
            <ac:picMk id="4" creationId="{4FFDF516-57CE-436D-8F1D-327836F92C04}"/>
          </ac:picMkLst>
        </pc:picChg>
        <pc:picChg chg="add del mod">
          <ac:chgData name="Dong, Chuong" userId="3c9f464e-4eba-4760-a94a-c4499e979a09" providerId="ADAL" clId="{1F1090ED-4337-4C0E-B517-56C1AF234BE8}" dt="2021-04-13T03:36:10.740" v="3730"/>
          <ac:picMkLst>
            <pc:docMk/>
            <pc:sldMk cId="2969053053" sldId="274"/>
            <ac:picMk id="5" creationId="{A25C9918-AC31-40EE-A813-FCDDCA49B713}"/>
          </ac:picMkLst>
        </pc:picChg>
        <pc:picChg chg="add mod">
          <ac:chgData name="Dong, Chuong" userId="3c9f464e-4eba-4760-a94a-c4499e979a09" providerId="ADAL" clId="{1F1090ED-4337-4C0E-B517-56C1AF234BE8}" dt="2021-04-13T03:36:33.172" v="3731"/>
          <ac:picMkLst>
            <pc:docMk/>
            <pc:sldMk cId="2969053053" sldId="274"/>
            <ac:picMk id="6" creationId="{5A4C25AD-EA80-4E6C-9BD7-DE76635FE076}"/>
          </ac:picMkLst>
        </pc:picChg>
        <pc:picChg chg="add mod">
          <ac:chgData name="Dong, Chuong" userId="3c9f464e-4eba-4760-a94a-c4499e979a09" providerId="ADAL" clId="{1F1090ED-4337-4C0E-B517-56C1AF234BE8}" dt="2021-04-11T16:49:43.319" v="3558" actId="1076"/>
          <ac:picMkLst>
            <pc:docMk/>
            <pc:sldMk cId="2969053053" sldId="274"/>
            <ac:picMk id="7" creationId="{3D47320D-C1EC-4D12-9088-BC55DE7217D6}"/>
          </ac:picMkLst>
        </pc:picChg>
      </pc:sldChg>
      <pc:sldChg chg="new del">
        <pc:chgData name="Dong, Chuong" userId="3c9f464e-4eba-4760-a94a-c4499e979a09" providerId="ADAL" clId="{1F1090ED-4337-4C0E-B517-56C1AF234BE8}" dt="2021-04-13T23:38:03.825" v="4293" actId="2696"/>
        <pc:sldMkLst>
          <pc:docMk/>
          <pc:sldMk cId="1858711554" sldId="275"/>
        </pc:sldMkLst>
      </pc:sldChg>
      <pc:sldChg chg="del">
        <pc:chgData name="Dong, Chuong" userId="3c9f464e-4eba-4760-a94a-c4499e979a09" providerId="ADAL" clId="{1F1090ED-4337-4C0E-B517-56C1AF234BE8}" dt="2021-04-14T13:04:55.167" v="4341" actId="2696"/>
        <pc:sldMkLst>
          <pc:docMk/>
          <pc:sldMk cId="2623598103" sldId="278"/>
        </pc:sldMkLst>
      </pc:sldChg>
      <pc:sldChg chg="ord modTransition modAnim">
        <pc:chgData name="Dong, Chuong" userId="3c9f464e-4eba-4760-a94a-c4499e979a09" providerId="ADAL" clId="{1F1090ED-4337-4C0E-B517-56C1AF234BE8}" dt="2021-04-14T13:43:36.665" v="4364"/>
        <pc:sldMkLst>
          <pc:docMk/>
          <pc:sldMk cId="3674974647" sldId="285"/>
        </pc:sldMkLst>
      </pc:sldChg>
      <pc:sldChg chg="modSp mod modTransition modAnim">
        <pc:chgData name="Dong, Chuong" userId="3c9f464e-4eba-4760-a94a-c4499e979a09" providerId="ADAL" clId="{1F1090ED-4337-4C0E-B517-56C1AF234BE8}" dt="2021-04-14T13:43:47.137" v="4365"/>
        <pc:sldMkLst>
          <pc:docMk/>
          <pc:sldMk cId="3685967524" sldId="286"/>
        </pc:sldMkLst>
        <pc:spChg chg="mod">
          <ac:chgData name="Dong, Chuong" userId="3c9f464e-4eba-4760-a94a-c4499e979a09" providerId="ADAL" clId="{1F1090ED-4337-4C0E-B517-56C1AF234BE8}" dt="2021-04-14T13:25:48.688" v="4358" actId="20577"/>
          <ac:spMkLst>
            <pc:docMk/>
            <pc:sldMk cId="3685967524" sldId="286"/>
            <ac:spMk id="3" creationId="{7E8FDA5D-75AD-431A-8C24-2870586D7A9B}"/>
          </ac:spMkLst>
        </pc:spChg>
      </pc:sldChg>
      <pc:sldChg chg="modSp mod modTransition modAnim">
        <pc:chgData name="Dong, Chuong" userId="3c9f464e-4eba-4760-a94a-c4499e979a09" providerId="ADAL" clId="{1F1090ED-4337-4C0E-B517-56C1AF234BE8}" dt="2021-04-14T13:49:55.757" v="4369" actId="113"/>
        <pc:sldMkLst>
          <pc:docMk/>
          <pc:sldMk cId="3405850646" sldId="287"/>
        </pc:sldMkLst>
        <pc:spChg chg="mod">
          <ac:chgData name="Dong, Chuong" userId="3c9f464e-4eba-4760-a94a-c4499e979a09" providerId="ADAL" clId="{1F1090ED-4337-4C0E-B517-56C1AF234BE8}" dt="2021-04-14T13:49:55.757" v="4369" actId="113"/>
          <ac:spMkLst>
            <pc:docMk/>
            <pc:sldMk cId="3405850646" sldId="287"/>
            <ac:spMk id="7" creationId="{8E27A76E-851F-4DCF-AA66-9378760414D3}"/>
          </ac:spMkLst>
        </pc:spChg>
      </pc:sldChg>
    </pc:docChg>
  </pc:docChgLst>
  <pc:docChgLst>
    <pc:chgData name="Dong, Chuong" userId="3c9f464e-4eba-4760-a94a-c4499e979a09" providerId="ADAL" clId="{E46F05AE-6C33-784D-A66B-E08BE1DA80B6}"/>
    <pc:docChg chg="undo custSel modSld">
      <pc:chgData name="Dong, Chuong" userId="3c9f464e-4eba-4760-a94a-c4499e979a09" providerId="ADAL" clId="{E46F05AE-6C33-784D-A66B-E08BE1DA80B6}" dt="2021-04-13T04:43:27.468" v="3" actId="1076"/>
      <pc:docMkLst>
        <pc:docMk/>
      </pc:docMkLst>
      <pc:sldChg chg="modSp">
        <pc:chgData name="Dong, Chuong" userId="3c9f464e-4eba-4760-a94a-c4499e979a09" providerId="ADAL" clId="{E46F05AE-6C33-784D-A66B-E08BE1DA80B6}" dt="2021-04-13T04:43:27.468" v="3" actId="1076"/>
        <pc:sldMkLst>
          <pc:docMk/>
          <pc:sldMk cId="886738913" sldId="262"/>
        </pc:sldMkLst>
        <pc:spChg chg="mod">
          <ac:chgData name="Dong, Chuong" userId="3c9f464e-4eba-4760-a94a-c4499e979a09" providerId="ADAL" clId="{E46F05AE-6C33-784D-A66B-E08BE1DA80B6}" dt="2021-04-13T04:43:27.468" v="3" actId="1076"/>
          <ac:spMkLst>
            <pc:docMk/>
            <pc:sldMk cId="886738913" sldId="262"/>
            <ac:spMk id="2" creationId="{8A8C858C-F83A-1E49-8B58-5614EC7BA349}"/>
          </ac:spMkLst>
        </pc:spChg>
      </pc:sldChg>
    </pc:docChg>
  </pc:docChgLst>
  <pc:docChgLst>
    <pc:chgData name="Dong, Chuong" userId="S::cdong49@gatech.edu::3c9f464e-4eba-4760-a94a-c4499e979a09" providerId="AD" clId="Web-{1DA0DEA5-B30E-42F6-9383-1998066F41C1}"/>
    <pc:docChg chg="modSld">
      <pc:chgData name="Dong, Chuong" userId="S::cdong49@gatech.edu::3c9f464e-4eba-4760-a94a-c4499e979a09" providerId="AD" clId="Web-{1DA0DEA5-B30E-42F6-9383-1998066F41C1}" dt="2021-04-13T18:58:20.838" v="63" actId="20577"/>
      <pc:docMkLst>
        <pc:docMk/>
      </pc:docMkLst>
      <pc:sldChg chg="modSp">
        <pc:chgData name="Dong, Chuong" userId="S::cdong49@gatech.edu::3c9f464e-4eba-4760-a94a-c4499e979a09" providerId="AD" clId="Web-{1DA0DEA5-B30E-42F6-9383-1998066F41C1}" dt="2021-04-13T18:58:20.838" v="63" actId="20577"/>
        <pc:sldMkLst>
          <pc:docMk/>
          <pc:sldMk cId="1548485001" sldId="260"/>
        </pc:sldMkLst>
        <pc:spChg chg="mod">
          <ac:chgData name="Dong, Chuong" userId="S::cdong49@gatech.edu::3c9f464e-4eba-4760-a94a-c4499e979a09" providerId="AD" clId="Web-{1DA0DEA5-B30E-42F6-9383-1998066F41C1}" dt="2021-04-13T18:58:20.838" v="63" actId="20577"/>
          <ac:spMkLst>
            <pc:docMk/>
            <pc:sldMk cId="1548485001" sldId="260"/>
            <ac:spMk id="3" creationId="{9CB0A7CE-8F93-B440-874A-0271C53539D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quyentran\Dropbox\Spring%202021\CS%204675%20Internet%20computing\testing%20graph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dk1"/>
                </a:solidFill>
                <a:latin typeface="+mn-lt"/>
                <a:ea typeface="+mn-ea"/>
                <a:cs typeface="+mn-cs"/>
              </a:defRPr>
            </a:pPr>
            <a:r>
              <a:rPr lang="en-US" sz="2000" b="1"/>
              <a:t>Login time vs number of user</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log in time</c:v>
                </c:pt>
              </c:strCache>
            </c:strRef>
          </c:tx>
          <c:spPr>
            <a:ln w="19050" cap="rnd">
              <a:noFill/>
              <a:round/>
            </a:ln>
            <a:effectLst/>
          </c:spPr>
          <c:marker>
            <c:symbol val="circle"/>
            <c:size val="5"/>
            <c:spPr>
              <a:solidFill>
                <a:schemeClr val="accent1"/>
              </a:solidFill>
              <a:ln w="53975">
                <a:solidFill>
                  <a:schemeClr val="accent2"/>
                </a:solidFill>
              </a:ln>
              <a:effectLst/>
            </c:spPr>
          </c:marker>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Sheet1!$B$2:$B$11</c:f>
              <c:numCache>
                <c:formatCode>General</c:formatCode>
                <c:ptCount val="10"/>
                <c:pt idx="0">
                  <c:v>230</c:v>
                </c:pt>
                <c:pt idx="1">
                  <c:v>231</c:v>
                </c:pt>
                <c:pt idx="2">
                  <c:v>233</c:v>
                </c:pt>
                <c:pt idx="3">
                  <c:v>236</c:v>
                </c:pt>
                <c:pt idx="4">
                  <c:v>232</c:v>
                </c:pt>
                <c:pt idx="5">
                  <c:v>235</c:v>
                </c:pt>
                <c:pt idx="6">
                  <c:v>236</c:v>
                </c:pt>
                <c:pt idx="7">
                  <c:v>234</c:v>
                </c:pt>
                <c:pt idx="8">
                  <c:v>229</c:v>
                </c:pt>
                <c:pt idx="9">
                  <c:v>234</c:v>
                </c:pt>
              </c:numCache>
            </c:numRef>
          </c:yVal>
          <c:smooth val="0"/>
          <c:extLst>
            <c:ext xmlns:c16="http://schemas.microsoft.com/office/drawing/2014/chart" uri="{C3380CC4-5D6E-409C-BE32-E72D297353CC}">
              <c16:uniqueId val="{00000000-7FF5-8F46-A7A3-B3A5988D4064}"/>
            </c:ext>
          </c:extLst>
        </c:ser>
        <c:dLbls>
          <c:showLegendKey val="0"/>
          <c:showVal val="0"/>
          <c:showCatName val="0"/>
          <c:showSerName val="0"/>
          <c:showPercent val="0"/>
          <c:showBubbleSize val="0"/>
        </c:dLbls>
        <c:axId val="1431160832"/>
        <c:axId val="1488828448"/>
      </c:scatterChart>
      <c:valAx>
        <c:axId val="14311608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dk1"/>
                    </a:solidFill>
                    <a:latin typeface="+mn-lt"/>
                    <a:ea typeface="+mn-ea"/>
                    <a:cs typeface="+mn-cs"/>
                  </a:defRPr>
                </a:pPr>
                <a:r>
                  <a:rPr lang="en-US" sz="2400" b="1"/>
                  <a:t>Number of user</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chemeClr val="dk1"/>
                </a:solidFill>
                <a:latin typeface="+mn-lt"/>
                <a:ea typeface="+mn-ea"/>
                <a:cs typeface="+mn-cs"/>
              </a:defRPr>
            </a:pPr>
            <a:endParaRPr lang="en-US"/>
          </a:p>
        </c:txPr>
        <c:crossAx val="1488828448"/>
        <c:crosses val="autoZero"/>
        <c:crossBetween val="midCat"/>
      </c:valAx>
      <c:valAx>
        <c:axId val="14888284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r>
                  <a:rPr lang="en-US" sz="2400">
                    <a:solidFill>
                      <a:schemeClr val="tx1"/>
                    </a:solidFill>
                  </a:rPr>
                  <a:t>Time (</a:t>
                </a:r>
                <a:r>
                  <a:rPr lang="en-US" sz="2400" err="1">
                    <a:solidFill>
                      <a:schemeClr val="tx1"/>
                    </a:solidFill>
                  </a:rPr>
                  <a:t>ms</a:t>
                </a:r>
                <a:r>
                  <a:rPr lang="en-US" sz="2400">
                    <a:solidFill>
                      <a:schemeClr val="tx1"/>
                    </a:solidFill>
                  </a:rPr>
                  <a:t>)</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chemeClr val="dk1"/>
                </a:solidFill>
                <a:latin typeface="+mn-lt"/>
                <a:ea typeface="+mn-ea"/>
                <a:cs typeface="+mn-cs"/>
              </a:defRPr>
            </a:pPr>
            <a:endParaRPr lang="en-US"/>
          </a:p>
        </c:txPr>
        <c:crossAx val="14311608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cap="flat" cmpd="sng" algn="ctr">
      <a:no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Sheet1!$H$28</c:f>
              <c:strCache>
                <c:ptCount val="1"/>
                <c:pt idx="0">
                  <c:v>Time (ms)</c:v>
                </c:pt>
              </c:strCache>
            </c:strRef>
          </c:tx>
          <c:spPr>
            <a:ln w="19050" cap="rnd">
              <a:noFill/>
              <a:round/>
            </a:ln>
            <a:effectLst/>
          </c:spPr>
          <c:marker>
            <c:symbol val="circle"/>
            <c:size val="5"/>
            <c:spPr>
              <a:solidFill>
                <a:schemeClr val="accent1"/>
              </a:solidFill>
              <a:ln w="63500">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Sheet1!$G$29:$G$38</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Sheet1!$H$29:$H$38</c:f>
              <c:numCache>
                <c:formatCode>General</c:formatCode>
                <c:ptCount val="10"/>
                <c:pt idx="0">
                  <c:v>4.9863999999999997</c:v>
                </c:pt>
                <c:pt idx="1">
                  <c:v>1.9947999999999999</c:v>
                </c:pt>
                <c:pt idx="2">
                  <c:v>1.9696</c:v>
                </c:pt>
                <c:pt idx="3">
                  <c:v>2.0203000000000002</c:v>
                </c:pt>
                <c:pt idx="4">
                  <c:v>1.9955000000000001</c:v>
                </c:pt>
                <c:pt idx="5">
                  <c:v>1.9695</c:v>
                </c:pt>
                <c:pt idx="6">
                  <c:v>1.9657</c:v>
                </c:pt>
                <c:pt idx="7">
                  <c:v>1.9937</c:v>
                </c:pt>
                <c:pt idx="8">
                  <c:v>1.9946999999999999</c:v>
                </c:pt>
                <c:pt idx="9">
                  <c:v>1.9948999999999999</c:v>
                </c:pt>
              </c:numCache>
            </c:numRef>
          </c:yVal>
          <c:smooth val="0"/>
          <c:extLst>
            <c:ext xmlns:c16="http://schemas.microsoft.com/office/drawing/2014/chart" uri="{C3380CC4-5D6E-409C-BE32-E72D297353CC}">
              <c16:uniqueId val="{00000000-AB21-0D49-AC46-CFE7480C6312}"/>
            </c:ext>
          </c:extLst>
        </c:ser>
        <c:dLbls>
          <c:showLegendKey val="0"/>
          <c:showVal val="0"/>
          <c:showCatName val="0"/>
          <c:showSerName val="0"/>
          <c:showPercent val="0"/>
          <c:showBubbleSize val="0"/>
        </c:dLbls>
        <c:axId val="1030967440"/>
        <c:axId val="1028997152"/>
      </c:scatterChart>
      <c:valAx>
        <c:axId val="10309674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a:solidFill>
                      <a:schemeClr val="tx1"/>
                    </a:solidFill>
                  </a:rPr>
                  <a:t>Number of user</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28997152"/>
        <c:crosses val="autoZero"/>
        <c:crossBetween val="midCat"/>
      </c:valAx>
      <c:valAx>
        <c:axId val="1028997152"/>
        <c:scaling>
          <c:orientation val="minMax"/>
          <c:min val="1.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a:solidFill>
                      <a:schemeClr val="tx1"/>
                    </a:solidFill>
                  </a:rPr>
                  <a:t>Time (ms)</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309674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Sheet2!$F$15</c:f>
              <c:strCache>
                <c:ptCount val="1"/>
                <c:pt idx="0">
                  <c:v>Total time</c:v>
                </c:pt>
              </c:strCache>
            </c:strRef>
          </c:tx>
          <c:spPr>
            <a:ln w="28575" cap="rnd">
              <a:solidFill>
                <a:srgbClr val="FF0000"/>
              </a:solidFill>
              <a:round/>
            </a:ln>
            <a:effectLst/>
          </c:spPr>
          <c:marker>
            <c:symbol val="none"/>
          </c:marker>
          <c:cat>
            <c:strRef>
              <c:f>Sheet2!$E$16:$E$29</c:f>
              <c:strCache>
                <c:ptCount val="14"/>
                <c:pt idx="0">
                  <c:v>    100B</c:v>
                </c:pt>
                <c:pt idx="1">
                  <c:v>    1KB</c:v>
                </c:pt>
                <c:pt idx="2">
                  <c:v>    10KB</c:v>
                </c:pt>
                <c:pt idx="3">
                  <c:v>    97.6KB</c:v>
                </c:pt>
                <c:pt idx="4">
                  <c:v>    976KB</c:v>
                </c:pt>
                <c:pt idx="5">
                  <c:v>    10MB</c:v>
                </c:pt>
                <c:pt idx="6">
                  <c:v>    100MB</c:v>
                </c:pt>
                <c:pt idx="7">
                  <c:v>    200MB</c:v>
                </c:pt>
                <c:pt idx="8">
                  <c:v>    1GB</c:v>
                </c:pt>
                <c:pt idx="9">
                  <c:v>    2GB</c:v>
                </c:pt>
                <c:pt idx="10">
                  <c:v>    3GB</c:v>
                </c:pt>
                <c:pt idx="11">
                  <c:v>    6GB</c:v>
                </c:pt>
                <c:pt idx="12">
                  <c:v>    9GB</c:v>
                </c:pt>
                <c:pt idx="13">
                  <c:v>    18GB</c:v>
                </c:pt>
              </c:strCache>
            </c:strRef>
          </c:cat>
          <c:val>
            <c:numRef>
              <c:f>Sheet2!$F$16:$F$29</c:f>
              <c:numCache>
                <c:formatCode>General</c:formatCode>
                <c:ptCount val="14"/>
                <c:pt idx="0">
                  <c:v>0.99650000000000005</c:v>
                </c:pt>
                <c:pt idx="1">
                  <c:v>0.99780000000000002</c:v>
                </c:pt>
                <c:pt idx="2">
                  <c:v>0.99770000000000003</c:v>
                </c:pt>
                <c:pt idx="3">
                  <c:v>3.0158999999999998</c:v>
                </c:pt>
                <c:pt idx="4">
                  <c:v>18.965</c:v>
                </c:pt>
                <c:pt idx="5">
                  <c:v>119.7084</c:v>
                </c:pt>
                <c:pt idx="6">
                  <c:v>261.30880000000002</c:v>
                </c:pt>
                <c:pt idx="7">
                  <c:v>169.57589999999999</c:v>
                </c:pt>
                <c:pt idx="8">
                  <c:v>836.79</c:v>
                </c:pt>
                <c:pt idx="9">
                  <c:v>1728.174</c:v>
                </c:pt>
                <c:pt idx="10">
                  <c:v>2560.4908</c:v>
                </c:pt>
                <c:pt idx="11">
                  <c:v>5804.7244000000001</c:v>
                </c:pt>
                <c:pt idx="12">
                  <c:v>12109.6371</c:v>
                </c:pt>
                <c:pt idx="13">
                  <c:v>30333.5272</c:v>
                </c:pt>
              </c:numCache>
            </c:numRef>
          </c:val>
          <c:smooth val="0"/>
          <c:extLst>
            <c:ext xmlns:c16="http://schemas.microsoft.com/office/drawing/2014/chart" uri="{C3380CC4-5D6E-409C-BE32-E72D297353CC}">
              <c16:uniqueId val="{00000000-D20C-E44F-837E-DCD218AAF166}"/>
            </c:ext>
          </c:extLst>
        </c:ser>
        <c:ser>
          <c:idx val="1"/>
          <c:order val="1"/>
          <c:tx>
            <c:strRef>
              <c:f>Sheet2!$G$15</c:f>
              <c:strCache>
                <c:ptCount val="1"/>
                <c:pt idx="0">
                  <c:v>Encrypt time</c:v>
                </c:pt>
              </c:strCache>
            </c:strRef>
          </c:tx>
          <c:spPr>
            <a:ln w="28575" cap="rnd">
              <a:solidFill>
                <a:srgbClr val="7030A0"/>
              </a:solidFill>
              <a:round/>
            </a:ln>
            <a:effectLst/>
          </c:spPr>
          <c:marker>
            <c:symbol val="none"/>
          </c:marker>
          <c:cat>
            <c:strRef>
              <c:f>Sheet2!$E$16:$E$29</c:f>
              <c:strCache>
                <c:ptCount val="14"/>
                <c:pt idx="0">
                  <c:v>    100B</c:v>
                </c:pt>
                <c:pt idx="1">
                  <c:v>    1KB</c:v>
                </c:pt>
                <c:pt idx="2">
                  <c:v>    10KB</c:v>
                </c:pt>
                <c:pt idx="3">
                  <c:v>    97.6KB</c:v>
                </c:pt>
                <c:pt idx="4">
                  <c:v>    976KB</c:v>
                </c:pt>
                <c:pt idx="5">
                  <c:v>    10MB</c:v>
                </c:pt>
                <c:pt idx="6">
                  <c:v>    100MB</c:v>
                </c:pt>
                <c:pt idx="7">
                  <c:v>    200MB</c:v>
                </c:pt>
                <c:pt idx="8">
                  <c:v>    1GB</c:v>
                </c:pt>
                <c:pt idx="9">
                  <c:v>    2GB</c:v>
                </c:pt>
                <c:pt idx="10">
                  <c:v>    3GB</c:v>
                </c:pt>
                <c:pt idx="11">
                  <c:v>    6GB</c:v>
                </c:pt>
                <c:pt idx="12">
                  <c:v>    9GB</c:v>
                </c:pt>
                <c:pt idx="13">
                  <c:v>    18GB</c:v>
                </c:pt>
              </c:strCache>
            </c:strRef>
          </c:cat>
          <c:val>
            <c:numRef>
              <c:f>Sheet2!$G$16:$G$29</c:f>
              <c:numCache>
                <c:formatCode>General</c:formatCode>
                <c:ptCount val="14"/>
                <c:pt idx="0">
                  <c:v>0.995</c:v>
                </c:pt>
                <c:pt idx="1">
                  <c:v>0.99739999999999995</c:v>
                </c:pt>
                <c:pt idx="2">
                  <c:v>0.99760000000000004</c:v>
                </c:pt>
                <c:pt idx="3">
                  <c:v>1.9944</c:v>
                </c:pt>
                <c:pt idx="4">
                  <c:v>17.951899999999998</c:v>
                </c:pt>
                <c:pt idx="5">
                  <c:v>61.835299999999997</c:v>
                </c:pt>
                <c:pt idx="6">
                  <c:v>178.5231</c:v>
                </c:pt>
                <c:pt idx="7">
                  <c:v>104.2274</c:v>
                </c:pt>
                <c:pt idx="8">
                  <c:v>519.99940000000004</c:v>
                </c:pt>
                <c:pt idx="9">
                  <c:v>1037.4523999999999</c:v>
                </c:pt>
                <c:pt idx="10">
                  <c:v>1293.5345</c:v>
                </c:pt>
                <c:pt idx="11">
                  <c:v>1338.925</c:v>
                </c:pt>
                <c:pt idx="12">
                  <c:v>1442.66</c:v>
                </c:pt>
                <c:pt idx="13">
                  <c:v>1483.75</c:v>
                </c:pt>
              </c:numCache>
            </c:numRef>
          </c:val>
          <c:smooth val="0"/>
          <c:extLst>
            <c:ext xmlns:c16="http://schemas.microsoft.com/office/drawing/2014/chart" uri="{C3380CC4-5D6E-409C-BE32-E72D297353CC}">
              <c16:uniqueId val="{00000001-D20C-E44F-837E-DCD218AAF166}"/>
            </c:ext>
          </c:extLst>
        </c:ser>
        <c:ser>
          <c:idx val="2"/>
          <c:order val="2"/>
          <c:tx>
            <c:strRef>
              <c:f>Sheet2!$H$15</c:f>
              <c:strCache>
                <c:ptCount val="1"/>
                <c:pt idx="0">
                  <c:v>File operation time</c:v>
                </c:pt>
              </c:strCache>
            </c:strRef>
          </c:tx>
          <c:spPr>
            <a:ln w="28575" cap="rnd">
              <a:solidFill>
                <a:srgbClr val="00B050"/>
              </a:solidFill>
              <a:round/>
            </a:ln>
            <a:effectLst/>
          </c:spPr>
          <c:marker>
            <c:symbol val="none"/>
          </c:marker>
          <c:cat>
            <c:strRef>
              <c:f>Sheet2!$E$16:$E$29</c:f>
              <c:strCache>
                <c:ptCount val="14"/>
                <c:pt idx="0">
                  <c:v>    100B</c:v>
                </c:pt>
                <c:pt idx="1">
                  <c:v>    1KB</c:v>
                </c:pt>
                <c:pt idx="2">
                  <c:v>    10KB</c:v>
                </c:pt>
                <c:pt idx="3">
                  <c:v>    97.6KB</c:v>
                </c:pt>
                <c:pt idx="4">
                  <c:v>    976KB</c:v>
                </c:pt>
                <c:pt idx="5">
                  <c:v>    10MB</c:v>
                </c:pt>
                <c:pt idx="6">
                  <c:v>    100MB</c:v>
                </c:pt>
                <c:pt idx="7">
                  <c:v>    200MB</c:v>
                </c:pt>
                <c:pt idx="8">
                  <c:v>    1GB</c:v>
                </c:pt>
                <c:pt idx="9">
                  <c:v>    2GB</c:v>
                </c:pt>
                <c:pt idx="10">
                  <c:v>    3GB</c:v>
                </c:pt>
                <c:pt idx="11">
                  <c:v>    6GB</c:v>
                </c:pt>
                <c:pt idx="12">
                  <c:v>    9GB</c:v>
                </c:pt>
                <c:pt idx="13">
                  <c:v>    18GB</c:v>
                </c:pt>
              </c:strCache>
            </c:strRef>
          </c:cat>
          <c:val>
            <c:numRef>
              <c:f>Sheet2!$H$16:$H$29</c:f>
              <c:numCache>
                <c:formatCode>General</c:formatCode>
                <c:ptCount val="14"/>
                <c:pt idx="0">
                  <c:v>1.5E-3</c:v>
                </c:pt>
                <c:pt idx="1">
                  <c:v>4.0000000000000002E-4</c:v>
                </c:pt>
                <c:pt idx="2">
                  <c:v>1E-4</c:v>
                </c:pt>
                <c:pt idx="3">
                  <c:v>1.0215000000000001</c:v>
                </c:pt>
                <c:pt idx="4">
                  <c:v>1.0130999999999999</c:v>
                </c:pt>
                <c:pt idx="5">
                  <c:v>57.873100000000001</c:v>
                </c:pt>
                <c:pt idx="6">
                  <c:v>82.785700000000006</c:v>
                </c:pt>
                <c:pt idx="7">
                  <c:v>65.348500000000001</c:v>
                </c:pt>
                <c:pt idx="8">
                  <c:v>316.79059999999998</c:v>
                </c:pt>
                <c:pt idx="9">
                  <c:v>690.72159999999997</c:v>
                </c:pt>
                <c:pt idx="10">
                  <c:v>1266.9563000000001</c:v>
                </c:pt>
                <c:pt idx="11">
                  <c:v>4465.7993999999999</c:v>
                </c:pt>
                <c:pt idx="12">
                  <c:v>10666.9771</c:v>
                </c:pt>
                <c:pt idx="13">
                  <c:v>28849.7772</c:v>
                </c:pt>
              </c:numCache>
            </c:numRef>
          </c:val>
          <c:smooth val="0"/>
          <c:extLst>
            <c:ext xmlns:c16="http://schemas.microsoft.com/office/drawing/2014/chart" uri="{C3380CC4-5D6E-409C-BE32-E72D297353CC}">
              <c16:uniqueId val="{00000002-D20C-E44F-837E-DCD218AAF166}"/>
            </c:ext>
          </c:extLst>
        </c:ser>
        <c:dLbls>
          <c:showLegendKey val="0"/>
          <c:showVal val="0"/>
          <c:showCatName val="0"/>
          <c:showSerName val="0"/>
          <c:showPercent val="0"/>
          <c:showBubbleSize val="0"/>
        </c:dLbls>
        <c:smooth val="0"/>
        <c:axId val="1036674944"/>
        <c:axId val="1082595520"/>
      </c:lineChart>
      <c:catAx>
        <c:axId val="103667494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File size</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2000" b="1" i="0" u="none" strike="noStrike" kern="1200" baseline="0">
                <a:solidFill>
                  <a:schemeClr val="tx1"/>
                </a:solidFill>
                <a:latin typeface="+mn-lt"/>
                <a:ea typeface="+mn-ea"/>
                <a:cs typeface="+mn-cs"/>
              </a:defRPr>
            </a:pPr>
            <a:endParaRPr lang="en-US"/>
          </a:p>
        </c:txPr>
        <c:crossAx val="1082595520"/>
        <c:crosses val="autoZero"/>
        <c:auto val="1"/>
        <c:lblAlgn val="ctr"/>
        <c:lblOffset val="100"/>
        <c:noMultiLvlLbl val="0"/>
      </c:catAx>
      <c:valAx>
        <c:axId val="1082595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a:solidFill>
                      <a:schemeClr val="tx1"/>
                    </a:solidFill>
                  </a:rPr>
                  <a:t>Time</a:t>
                </a:r>
                <a:r>
                  <a:rPr lang="en-US" sz="2000" b="1" baseline="0">
                    <a:solidFill>
                      <a:schemeClr val="tx1"/>
                    </a:solidFill>
                  </a:rPr>
                  <a:t> (ms)</a:t>
                </a:r>
                <a:endParaRPr lang="en-US" sz="2000" b="1">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36674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4T11:40:58.818"/>
    </inkml:context>
    <inkml:brush xml:id="br0">
      <inkml:brushProperty name="width" value="0.05" units="cm"/>
      <inkml:brushProperty name="height" value="0.05" units="cm"/>
    </inkml:brush>
  </inkml:definitions>
  <inkml:trace contextRef="#ctx0" brushRef="#br0">15522 11442 16383 0 0,'-4'0'0'0'0,"-6"0"0"0"0,-6 0 0 0 0,-4 0 0 0 0,-3 0 0 0 0,-1 0 0 0 0,-2 0 0 0 0,-1 4 0 0 0,5 6 0 0 0,2 1 0 0 0,4 3 0 0 0,0-1 0 0 0,-1 2 0 0 0,-2-2 0 0 0,3 2 0 0 0,-2-3 0 0 0,0 2 0 0 0,-7-2 0 0 0,-3 5 0 0 0,-1 1 0 0 0,4 1 0 0 0,3-3 0 0 0,0-4 0 0 0,0 0 0 0 0,-6-1 0 0 0,-5 0 0 0 0,-2 0 0 0 0,0 2 0 0 0,3-2 0 0 0,1-2 0 0 0,-1-3 0 0 0,-1 1 0 0 0,2 1 0 0 0,2-2 0 0 0,1-2 0 0 0,1-1 0 0 0,1-2 0 0 0,-4 0 0 0 0,0-1 0 0 0,-1 0 0 0 0,2-1 0 0 0,1 1 0 0 0,1 0 0 0 0,-3 0 0 0 0,-6-1 0 0 0,0 1 0 0 0,1 0 0 0 0,3 0 0 0 0,-3 0 0 0 0,2 0 0 0 0,-8 0 0 0 0,0 0 0 0 0,-2 0 0 0 0,1 0 0 0 0,5 0 0 0 0,4 0 0 0 0,-6 0 0 0 0,-4 0 0 0 0,-4 0 0 0 0,2 0 0 0 0,5 0 0 0 0,-5 5 0 0 0,-6 0 0 0 0,-9 1 0 0 0,-5 2 0 0 0,-2 1 0 0 0,7-1 0 0 0,9-3 0 0 0,6-1 0 0 0,-4-2 0 0 0,-1-6 0 0 0,-2-1 0 0 0,-3-1 0 0 0,2 1 0 0 0,2 2 0 0 0,-3 0 0 0 0,-6 2 0 0 0,-5 1 0 0 0,-4-5 0 0 0,5 0 0 0 0,9-1 0 0 0,1 2 0 0 0,-7-3 0 0 0,-11 0 0 0 0,-10 0 0 0 0,5 2 0 0 0,7 2 0 0 0,-3 6 0 0 0,-4 2 0 0 0,-4 0 0 0 0,-4 0 0 0 0,-1-2 0 0 0,6-1 0 0 0,8 0 0 0 0,-1-2 0 0 0,-6 0 0 0 0,-1 0 0 0 0,-1 0 0 0 0,1-4 0 0 0,10-2 0 0 0,8 0 0 0 0,-3 2 0 0 0,-2-4 0 0 0,-8 0 0 0 0,-4 2 0 0 0,4 1 0 0 0,5-2 0 0 0,6-1 0 0 0,2-2 0 0 0,-3 0 0 0 0,-2 1 0 0 0,-3-1 0 0 0,2 1 0 0 0,9 1 0 0 0,0 3 0 0 0,-6-3 0 0 0,-5-3 0 0 0,1-1 0 0 0,4 2 0 0 0,8 3 0 0 0,1 2 0 0 0,2-1 0 0 0,-3-1 0 0 0,-5-3 0 0 0,-4 0 0 0 0,0 2 0 0 0,2-2 0 0 0,1 1 0 0 0,1 1 0 0 0,-2-1 0 0 0,3 0 0 0 0,-3 2 0 0 0,7 2 0 0 0,3-3 0 0 0,3-3 0 0 0,-7-1 0 0 0,-7-2 0 0 0,0 1 0 0 0,5 3 0 0 0,6-1 0 0 0,3 1 0 0 0,-3-2 0 0 0,3 1 0 0 0,-2-2 0 0 0,0 2 0 0 0,3 2 0 0 0,8-2 0 0 0,-4-2 0 0 0,-6-5 0 0 0,-6 2 0 0 0,-4-1 0 0 0,6 3 0 0 0,4-2 0 0 0,1 3 0 0 0,-2-1 0 0 0,-2-2 0 0 0,0-3 0 0 0,-3-2 0 0 0,4 2 0 0 0,7 4 0 0 0,-2 1 0 0 0,-5 3 0 0 0,-6-2 0 0 0,-6 2 0 0 0,0-1 0 0 0,6 0 0 0 0,6 0 0 0 0,3 0 0 0 0,1-1 0 0 0,1 1 0 0 0,-4-1 0 0 0,-1 1 0 0 0,3 3 0 0 0,7-2 0 0 0,2-3 0 0 0,-5-3 0 0 0,-6-3 0 0 0,-4-3 0 0 0,-1-1 0 0 0,2 3 0 0 0,10 1 0 0 0,4 4 0 0 0,0 0 0 0 0,0-1 0 0 0,2-3 0 0 0,-5-1 0 0 0,1-2 0 0 0,-1-1 0 0 0,-1-5 0 0 0,-1 2 0 0 0,3 2 0 0 0,4 0 0 0 0,6 5 0 0 0,-1 1 0 0 0,1 5 0 0 0,7-1 0 0 0,4 3 0 0 0,1 3 0 0 0,0 4 0 0 0,0 2 0 0 0,-1 1 0 0 0,3 7 0 0 0,2 1 0 0 0,2 4 0 0 0,6 5 0 0 0,3 4 0 0 0,3 8 0 0 0,3 2 0 0 0,1 2 0 0 0,0 0 0 0 0,1-2 0 0 0,0-1 0 0 0,0-1 0 0 0,-1-1 0 0 0,1-1 0 0 0,-1 0 0 0 0,0 0 0 0 0,0-8 0 0 0,-4-8 0 0 0,-7-9 0 0 0,0-9 0 0 0,-3-7 0 0 0,1-10 0 0 0,-2-5 0 0 0,2 0 0 0 0,3-1 0 0 0,3 2 0 0 0,3 2 0 0 0,3 0 0 0 0,0 2 0 0 0,1 0 0 0 0,5 5 0 0 0,1 2 0 0 0,5 4 0 0 0,3 4 0 0 0,5 5 0 0 0,3 3 0 0 0,2-3 0 0 0,1 1 0 0 0,6 0 0 0 0,5 1 0 0 0,1 2 0 0 0,-1-3 0 0 0,-3-2 0 0 0,-3 2 0 0 0,-1 0 0 0 0,-3-2 0 0 0,0 0 0 0 0,-1 1 0 0 0,0 1 0 0 0,-1 2 0 0 0,1 1 0 0 0,0 2 0 0 0,0-1 0 0 0,-4 2-16383 0 0</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1920" max="1920" units="cm"/>
          <inkml:channel name="Y" type="integer" min="-349" max="1080" units="cm"/>
          <inkml:channel name="T" type="integer" max="2.14748E9" units="dev"/>
        </inkml:traceFormat>
        <inkml:channelProperties>
          <inkml:channelProperty channel="X" name="resolution" value="72.86527" units="1/cm"/>
          <inkml:channelProperty channel="Y" name="resolution" value="48.27703" units="1/cm"/>
          <inkml:channelProperty channel="T" name="resolution" value="1" units="1/dev"/>
        </inkml:channelProperties>
      </inkml:inkSource>
      <inkml:timestamp xml:id="ts0" timeString="2021-04-13T03:23:13.271"/>
    </inkml:context>
    <inkml:brush xml:id="br0">
      <inkml:brushProperty name="width" value="0.05292" units="cm"/>
      <inkml:brushProperty name="height" value="0.05292" units="cm"/>
      <inkml:brushProperty name="color" value="#FF0000"/>
    </inkml:brush>
  </inkml:definitions>
  <iact:action type="add" startTime="7410">
    <iact:property name="dataType"/>
    <iact:actionData xml:id="d0">
      <inkml:trace xmlns:inkml="http://www.w3.org/2003/InkML" xml:id="stk0" contextRef="#ctx0" brushRef="#br0">22554 14239 0,'-24'0'5,"-1"0"2,1 0-1,0 0-1,0 0 0,0 0-5,0 0 2,-1 0 0,1 0-1,-24 0 1,24-24 0,-25 24 1,-23 0 3,24 0-6,23 0 1,-23 0 2,0-24-1,-25 24 0,25 0 0,-49-24 3,25 24-4,23 0 0,-23 0 2,23 0-2,1 0 2,-24-24 0,-49 24 0,48 0-2,25-24 2,-25 24-2,25-25 1,0 25 0,-25 0 0,-145 0 5,146-24-5,24 24 0,-25-24 0,25 24-1,-1 0 3,1-24 1,-73 24-5,49 0 1,23 0 2,1-24-1,0 24 0,-1 0 2,1-25-3,-49 25 4,49 0-3,0 0 0,23 0-1,1 0 1,-24 0 0,24 0 0,0 0 2,-1 0-3,1 0 1,0 0 0,-484 0 20,460 0-21,-24 0 2,-1 0-2,0 0 2,-23 0-1,23 0 0,-23 0 0,23 0 0,-24-24 6,-193 0-7,194 24 0,-1 0 1,24-24-1,-48 24 2,49-24-2,-25 24 2,-120 0 1,144 0-3,-48 0 2,73 0-2,-49-24 1,1 24 0,23 0 1,-96-25 3,96 25-6,1 0 1,-1 0 1,-23-24 1,47 24-1,-23 0 0,-1 0 2,1 0-2,-1-24-2,1 24 2,23 0-1,1 0 1,-25 0 0,25 0 0,0 0 0,-73-24 4,73 24-5,-1 0 1,1 0 0,0-24 0,-1 24 0,1 0 4,-1-24-5,-23 24 0,48 0 1,0 0 0,-1 0 0,-23 0 0,24 0-1,0 0 5,-25 0-5,-192 0 15,217 0-15,-1 0 4,1 0-4,0 0 1,0 0 6,-25 0-8,25 0 3,0 0-1,-24 0 2,24 0 0,-1 0 0,1 0-2,0 0 0,0 24 0,0-24 2,0 0-2,-1 0 1,1 0 0,0 0-1,0 0 0,0 0 2,0 0 0,24 24-1,-25-24 0,1 0-1,0 0 6,0 0 12,0 0-12,-1 0-4,1 0 0,0 24-2,0-24 0,0 0 2,-25 24-3,25-24 2,0 0-2,-24 0 3,24 0-4,-1 0 2,1 0 1,-48 0-1,48 0-1,-25 0 3,1 0 1,-49 24-4,49-24 0,-1 0 1,25 0 0,-48 0 0,23 25 0,1-25 3,-49 0-4,49 0 1,24 0 0,-49 0 0,25 0 0,24 0 0,-25 0-1,25 0 6,-72 0-7,71 24 2,1-24 0,-24 0 0,24 0-1,0 0 1,-25 0 4,1 24-5,24-24 1,0 0 0,-1 0 0,1 0 0,0 0-1,0 0 2,-25 0 2,1 24-4,24-24 1,-24 24-1,-1-24 2,1 0-1,0 0-1,-25 24 1,25-24 1,-1 25-2,25-25 1,-24 0 0,-25 24 0,49-24 0,-24 0 0,-1 24 4,-71 0-5,47-24 0,25 24 2,-1-24-1,-23 0 0,24 0 0,-25 25 3,-48-1-4,24 0 1,25-24 0,-1 0-1,25 0 2,-24 24-1,-1-24 5,-96 24-6,120 0 1,1-24 0,-24 0 0,47 0 0,-23 0 1,24 0 1,-24 0-3,23 0 1,1 0 2,0 0 8,0 0 48,24 25-52,-24-25-6,-25 0 4,25 0-2,0 24 0,-24-24 0,48 24-2,-25-24-1,1 0 5,-24 0-4,48 24 1,-24-24-1,0 0 2,-1 0-2,25 24 3,-24-24-4,0 0 0,0 24 2,0 1 1,0-25-3,-1 0 2,-23 0 0,24 24-3,-24 0 4,23-24-2,1 0 0,-24 48 0,24-48 5,-73 25-6,49-1 0,23 0 1,-23-24-1,0 24 1,-1-24 0,25 24 0,-48 0 3,48 1-4,-25-1 0,1-24 1,0 48-1,23-48 1,-23 24 1,0 0-2,-1 1 1,25-1 3,-24 0-5,-1-24 1,25 48 2,0-48-1,0 24 0,0-24 1,0 25 1,-25-1-3,25 0 0,0-24 3,24 24-1,-24 0 0,24 1 2,-24-1-1,-1-24-3,25 24 3,-24 0 1,24 0-2,0 0 0,-24 1-2,24-1 4,-24 242 18,24-242-22,0 24 1,0-24 0,0 25 2,0-25-2,0 0 1,0 24 1,0 1-3,24-25 1,-24 0 0,0 24 0,24 1 0,-24-25 0,0 0 4,24 49-5,-24-49 0,25 24 1,-25 1 0,0-25 0,0 0 0,24 48-1,-24-23 4,24-25-4,-24 24 0,24 1 1,-24-1 0,24-24 0,0 25 0,-24-1-1,25 0 5,-1 1-5,-24-25-1,24 48 2,0-47 0,0 23 0,0 0 0,1 1-1,-25-25 2,72 72 1,-48-71-3,0 23 2,1-24-1,23 24 0,-24-23-1,25 23 1,-25-24 0,24 0 2,0 25-3,-23-1 0,47-24 2,-48 25-1,25-25 0,23 0 1,-24 0-2,49 49 3,-24-49-3,23 24 2,-23-24-2,-25-24 2,25 25-1,-1-1 3,122 24-3,-122-24-1,25 0 0,0-24 1,23 25 1,-23-1-1,48 0 4,73 0-5,-49-24 0,-24 24 1,-48-24 0,72 24 0,-48-24-1,24 0 1,0 0 0,0 0 2,-24 0-3,48 0 1,0 25-1,-48-25 1,48 0 0,0 0 0,-24 0 5,194 0-6,-170 0 0,-48 0 1,48 0 0,-24 0 0,24 24 0,1-24 0,-1 0-1,-24 0 2,24 0-2,0 0 2,-48 0-1,48 24 0,-24-24-1,0 0 3,25 0 0,96 24-4,-97-24 3,0 0-1,-48 0-1,24 0 2,-24 0-1,0 0 3,193 0-4,-217 24 0,72-24 2,-48 0-2,24 24 2,-49-24-2,25 0 1,24 25 0,-24-25 2,-24 0-3,48 24 1,-48-24-1,48 0 2,-49 24-1,25-24-1,-48 0 2,72 24 0,-49-24-2,1 0 1,24 24 0,0-24 0,-24 0 0,-1 0 0,25 0 4,48 25-5,-48-25 0,-24 0 1,0 0 0,-1 0 0,1 0 0,-24 0-1,23 0 1,1 0 1,-25 0-2,25 0 2,0 0-1,-25 0-1,25 24 1,-49-24 0,25 0 0,72 24 3,-97-24-4,25 0 1,-25 0 0,25 24 0,-25-24 0,0 0 0,73 24 3,-48-24-4,-25 0 2,0 0-1,25 0 0,-49 0-1,49 24 1,-1-24 0,-23 0 1,23 0-1,-24 25 0,-23-25 0,47 0 0,-24 0-1,25 0 1,-1 0 0,-23 0 3,-25 0-5,48 0 1,-47 24 2,23-24-1,25 0 0,-49 0 0,24 0 4,25 0-5,-1 0 0,-48 0 1,25 0 0,-25 0 0,24 0-1,0 0 1,-23 0 0,23-24 1,0 24-2,1-25 2,-25 25-2,24 0 2,1-24-2,-1 24 2,0-24 2,25 0-4,-1 24 1,-23-24 0,-25 0 0,24-1 0,25 25-1,-49 0 2,73-24 1,-49 0-2,0 24 0,1-24 0,-25 0 0,24 24-1,0-25 1,-23 25 0,-1 0 1,24-24-1,-24 0 0,0 24 0,25 0 0,-25-24-1,0 0 3,0 24-4,1 0 4,23-24-3,-24-1 3,0 25-2,0-24 0,25 24 2,-49-24-1,24 0-2,24 0 1,-24-25 1,1 49 0,-1-24-1,0 24 0,0-48 0,0 24 1,0 0-2,1 24 1,-1-25 0,0 1 0,0 0 0,0 0 1,1 0 1,47-25-3,-48 25 1,0-24 0,1 48 0,23-24 0,-24-1 2,0-23-1,49 0-2,-49 24 1,24-1 0,-24 1 0,25-24 0,-25 24 0,0-1-1,24-23 4,-48 24-4,49 0 0,-25-25 1,24 25 0,-48-24 0,25 24 0,-1 0-1,0-49 1,0 49 3,0 0-5,0-25 2,1 1 0,-25 24 0,24-25 0,0 1 2,-24 24-4,24-73 4,-24 73-3,0-24 2,0 24-1,24-25 0,-24 25-1,0-24 1,0 23 0,0-47 2,0 48-4,0-25 3,-24 1-1,24 0 0,0-1 0,-24 1 1,0 0-3,0-49 5,24 24-3,-49 25 0,25 0 0,24-1 0,-24-23 1,0 24 2,-49-49-4,49 48 0,0-23 1,0 24 0,-25-1 0,1 1 0,0 0 0,-25-49 3,25 48-4,24 25 0,-25 0 2,1 0-1,0-24-1,-1 23 1,1-23 0,24 24 2,-25 24-3,1-48 1,0 48-1,23-25 2,-23 1-1,0 0 0,-1 0 4,-47 0-6,47 0 1,1-25 2,0 49-1,-25-24 0,49 0 0,-49 0-1,49 24 4,-48-25-4,23 25 0,1-24 1,0 24 0,24-24 0,-49 0-1,49 0 1,-24 24 0,-49 0 2,73-24-1,-1 24-1,-23-25 0,0 25 0,24 0 0,-1 0 3,-71 0-4,72 0 1,-1 0 0,-47 0 0,48 0 0,-25 0 0,25 0 0,-24 0 2,0 0-3,-1 0 0,1 0 1,-1 0-1,1 0 2,0 0-1,-25 0 1,49 25 1,-73-25-3,49 24 1,0 0 0,-1-24 0,1 24 0,0 0 1,-1-24 1,-47 49-3,71-49 1,-23 48 0,24-48 0,-24 24 0,23-24 0,1 24-1,-24 1 4,24-1-3,0 0 2,-1-24-2,1 24-1,24 0 4,-24 0-3,24 1 2,0-1 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A5065-E9F5-4040-94EC-91FBCF7F7934}"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B6B2D-A108-4D47-A417-2C7E017C3523}" type="slidenum">
              <a:rPr lang="en-US" smtClean="0"/>
              <a:t>‹#›</a:t>
            </a:fld>
            <a:endParaRPr lang="en-US"/>
          </a:p>
        </p:txBody>
      </p:sp>
    </p:spTree>
    <p:extLst>
      <p:ext uri="{BB962C8B-B14F-4D97-AF65-F5344CB8AC3E}">
        <p14:creationId xmlns:p14="http://schemas.microsoft.com/office/powerpoint/2010/main" val="2815306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1</a:t>
            </a:fld>
            <a:endParaRPr lang="en-US"/>
          </a:p>
        </p:txBody>
      </p:sp>
    </p:spTree>
    <p:extLst>
      <p:ext uri="{BB962C8B-B14F-4D97-AF65-F5344CB8AC3E}">
        <p14:creationId xmlns:p14="http://schemas.microsoft.com/office/powerpoint/2010/main" val="1689504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generate list of all the files in your bucket. Refresh by clicking the reload button </a:t>
            </a:r>
          </a:p>
          <a:p>
            <a:r>
              <a:rPr lang="en-US"/>
              <a:t>To download, click to select the file and provide a path to the destination folder in your computer</a:t>
            </a:r>
          </a:p>
          <a:p>
            <a:r>
              <a:rPr lang="en-US"/>
              <a:t>if there is a name conflict between the downloading file and </a:t>
            </a:r>
            <a:r>
              <a:rPr lang="en-US" err="1"/>
              <a:t>exisiting</a:t>
            </a:r>
            <a:r>
              <a:rPr lang="en-US"/>
              <a:t> files in your folder, the app will automatically add (1) </a:t>
            </a:r>
            <a:r>
              <a:rPr lang="en-US" err="1"/>
              <a:t>extention</a:t>
            </a:r>
            <a:r>
              <a:rPr lang="en-US"/>
              <a:t> to the name </a:t>
            </a:r>
          </a:p>
          <a:p>
            <a:r>
              <a:rPr lang="en-US"/>
              <a:t>Just as uploading, the file will be through an </a:t>
            </a:r>
            <a:r>
              <a:rPr lang="en-US" err="1"/>
              <a:t>dedryption</a:t>
            </a:r>
            <a:r>
              <a:rPr lang="en-US"/>
              <a:t> process between arriving in your folder </a:t>
            </a:r>
          </a:p>
          <a:p>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13</a:t>
            </a:fld>
            <a:endParaRPr lang="en-US"/>
          </a:p>
        </p:txBody>
      </p:sp>
    </p:spTree>
    <p:extLst>
      <p:ext uri="{BB962C8B-B14F-4D97-AF65-F5344CB8AC3E}">
        <p14:creationId xmlns:p14="http://schemas.microsoft.com/office/powerpoint/2010/main" val="187044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Since we want the app to take advantage of cloud computing for storage, we decided to go with AWS S3 (Simple Storage Service) -&gt; explain AWS S3 for a bit. Pricing -&gt; relatively cheap for storage. We can pay more as we need </a:t>
            </a:r>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16</a:t>
            </a:fld>
            <a:endParaRPr lang="en-US"/>
          </a:p>
        </p:txBody>
      </p:sp>
    </p:spTree>
    <p:extLst>
      <p:ext uri="{BB962C8B-B14F-4D97-AF65-F5344CB8AC3E}">
        <p14:creationId xmlns:p14="http://schemas.microsoft.com/office/powerpoint/2010/main" val="154813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In the simplest form, our database on S3 will contains “buckets”. Each registered user will have one bucket ties to their name. When they upload files, they will go into this bucket. </a:t>
            </a:r>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17</a:t>
            </a:fld>
            <a:endParaRPr lang="en-US"/>
          </a:p>
        </p:txBody>
      </p:sp>
    </p:spTree>
    <p:extLst>
      <p:ext uri="{BB962C8B-B14F-4D97-AF65-F5344CB8AC3E}">
        <p14:creationId xmlns:p14="http://schemas.microsoft.com/office/powerpoint/2010/main" val="3451539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AWS S3 makes uploading, downloading, and bucket operations convenient, and they have a dedicated Java SDK library for us to do all of these using Java </a:t>
            </a:r>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20</a:t>
            </a:fld>
            <a:endParaRPr lang="en-US"/>
          </a:p>
        </p:txBody>
      </p:sp>
    </p:spTree>
    <p:extLst>
      <p:ext uri="{BB962C8B-B14F-4D97-AF65-F5344CB8AC3E}">
        <p14:creationId xmlns:p14="http://schemas.microsoft.com/office/powerpoint/2010/main" val="2451640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AWS SDK Library is incredibly heavy, so when we import it in our Spring Web app, it takes around 1.5 to 2 minutes for the system to boot up, which is bad considering how it makes it harder for us to test our code. </a:t>
            </a:r>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21</a:t>
            </a:fld>
            <a:endParaRPr lang="en-US"/>
          </a:p>
        </p:txBody>
      </p:sp>
    </p:spTree>
    <p:extLst>
      <p:ext uri="{BB962C8B-B14F-4D97-AF65-F5344CB8AC3E}">
        <p14:creationId xmlns:p14="http://schemas.microsoft.com/office/powerpoint/2010/main" val="3385400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Since AWS S3 has a global bucket pool, the bucket names we create must be universally unique on the platform. I found out about this when using “</a:t>
            </a:r>
            <a:r>
              <a:rPr lang="en-US" sz="1800" b="0" i="0" err="1">
                <a:solidFill>
                  <a:srgbClr val="000000"/>
                </a:solidFill>
                <a:effectLst/>
                <a:latin typeface="Calibri" panose="020F0502020204030204" pitchFamily="34" charset="0"/>
              </a:rPr>
              <a:t>username_bucket</a:t>
            </a:r>
            <a:r>
              <a:rPr lang="en-US" sz="1800" b="0" i="0">
                <a:solidFill>
                  <a:srgbClr val="000000"/>
                </a:solidFill>
                <a:effectLst/>
                <a:latin typeface="Calibri" panose="020F0502020204030204" pitchFamily="34" charset="0"/>
              </a:rPr>
              <a:t>” and running to errors saying that someone has already had that bucket name. Fixed this by doing “username_cs4675_bucket” </a:t>
            </a:r>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22</a:t>
            </a:fld>
            <a:endParaRPr lang="en-US"/>
          </a:p>
        </p:txBody>
      </p:sp>
    </p:spTree>
    <p:extLst>
      <p:ext uri="{BB962C8B-B14F-4D97-AF65-F5344CB8AC3E}">
        <p14:creationId xmlns:p14="http://schemas.microsoft.com/office/powerpoint/2010/main" val="701031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AWS doesn’t delete buckets right away, so we could create a flag in our entry for the database that won’t delete the account from our database until the bucket in AWS is deleted = grace period. </a:t>
            </a:r>
            <a:r>
              <a:rPr lang="en-US" sz="1800" b="0" i="0">
                <a:solidFill>
                  <a:srgbClr val="16191F"/>
                </a:solidFill>
                <a:effectLst/>
                <a:latin typeface="Calibri" panose="020F0502020204030204" pitchFamily="34" charset="0"/>
              </a:rPr>
              <a:t>In addition, some time might pass before you can reuse the name of a deleted bucket. If you want to use the same bucket name, we recommend that you don't delete the bucket</a:t>
            </a:r>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23</a:t>
            </a:fld>
            <a:endParaRPr lang="en-US"/>
          </a:p>
        </p:txBody>
      </p:sp>
    </p:spTree>
    <p:extLst>
      <p:ext uri="{BB962C8B-B14F-4D97-AF65-F5344CB8AC3E}">
        <p14:creationId xmlns:p14="http://schemas.microsoft.com/office/powerpoint/2010/main" val="1143855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Our web app’s database stores the users’ encrypted passwords. When a user creates an account, we will import our RSA public key to encrypt the password before storing that in our database.</a:t>
            </a:r>
          </a:p>
          <a:p>
            <a:r>
              <a:rPr lang="en-US" sz="1800" b="0" i="0">
                <a:solidFill>
                  <a:srgbClr val="000000"/>
                </a:solidFill>
                <a:effectLst/>
                <a:latin typeface="Calibri" panose="020F0502020204030204" pitchFamily="34" charset="0"/>
              </a:rPr>
              <a:t>Our RSA Private key will be kept a secret. This is so that only us can use the private key to decrypt this encrypted password thanks to Public key cryptography</a:t>
            </a:r>
          </a:p>
        </p:txBody>
      </p:sp>
      <p:sp>
        <p:nvSpPr>
          <p:cNvPr id="4" name="Slide Number Placeholder 3"/>
          <p:cNvSpPr>
            <a:spLocks noGrp="1"/>
          </p:cNvSpPr>
          <p:nvPr>
            <p:ph type="sldNum" sz="quarter" idx="5"/>
          </p:nvPr>
        </p:nvSpPr>
        <p:spPr/>
        <p:txBody>
          <a:bodyPr/>
          <a:lstStyle/>
          <a:p>
            <a:fld id="{703B6B2D-A108-4D47-A417-2C7E017C3523}" type="slidenum">
              <a:rPr lang="en-US" smtClean="0"/>
              <a:t>25</a:t>
            </a:fld>
            <a:endParaRPr lang="en-US"/>
          </a:p>
        </p:txBody>
      </p:sp>
    </p:spTree>
    <p:extLst>
      <p:ext uri="{BB962C8B-B14F-4D97-AF65-F5344CB8AC3E}">
        <p14:creationId xmlns:p14="http://schemas.microsoft.com/office/powerpoint/2010/main" val="1302249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For authentication, we will import our RSA private key to decrypt the password we stored and compare it with the password being given. Because the private key only exists in memory for a short period of time, it is impossible for it to be extracted, and it can ensure that only we can decrypt the user’s password. </a:t>
            </a:r>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26</a:t>
            </a:fld>
            <a:endParaRPr lang="en-US"/>
          </a:p>
        </p:txBody>
      </p:sp>
    </p:spTree>
    <p:extLst>
      <p:ext uri="{BB962C8B-B14F-4D97-AF65-F5344CB8AC3E}">
        <p14:creationId xmlns:p14="http://schemas.microsoft.com/office/powerpoint/2010/main" val="3791926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729"/>
                </a:solidFill>
                <a:effectLst/>
                <a:latin typeface="Arial" panose="020B0604020202020204" pitchFamily="34" charset="0"/>
              </a:rPr>
              <a:t>On a general-purpose 32-bit (or greater) CPU without dedicated instructions, ChaCha20 is generally faster than AES. The reason for this is the fact that ChaCha20 is based on ARX (Addition-Rotation-XOR), which are CPU friendly instructions. At the same time, AES uses binary fields for the S-box and </a:t>
            </a:r>
            <a:r>
              <a:rPr lang="en-US" b="0" i="0" err="1">
                <a:solidFill>
                  <a:srgbClr val="242729"/>
                </a:solidFill>
                <a:effectLst/>
                <a:latin typeface="Arial" panose="020B0604020202020204" pitchFamily="34" charset="0"/>
              </a:rPr>
              <a:t>Mixcolumns</a:t>
            </a:r>
            <a:r>
              <a:rPr lang="en-US" b="0" i="0">
                <a:solidFill>
                  <a:srgbClr val="242729"/>
                </a:solidFill>
                <a:effectLst/>
                <a:latin typeface="Arial" panose="020B0604020202020204" pitchFamily="34" charset="0"/>
              </a:rPr>
              <a:t> computations, which are generally implemented as a look-up table to be more efficient. </a:t>
            </a:r>
            <a:r>
              <a:rPr lang="en-US" sz="1800" b="0" i="0">
                <a:solidFill>
                  <a:srgbClr val="000000"/>
                </a:solidFill>
                <a:effectLst/>
                <a:latin typeface="Calibri" panose="020F0502020204030204" pitchFamily="34" charset="0"/>
              </a:rPr>
              <a:t>Explain ChaCha20 and hybrid cryptography -&gt; compare with AES </a:t>
            </a:r>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27</a:t>
            </a:fld>
            <a:endParaRPr lang="en-US"/>
          </a:p>
        </p:txBody>
      </p:sp>
    </p:spTree>
    <p:extLst>
      <p:ext uri="{BB962C8B-B14F-4D97-AF65-F5344CB8AC3E}">
        <p14:creationId xmlns:p14="http://schemas.microsoft.com/office/powerpoint/2010/main" val="322662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lot of </a:t>
            </a:r>
            <a:r>
              <a:rPr lang="en-US" err="1"/>
              <a:t>bussiness</a:t>
            </a:r>
            <a:r>
              <a:rPr lang="en-US"/>
              <a:t> has move away from traditional local storage into storing data on cloud base service</a:t>
            </a:r>
          </a:p>
          <a:p>
            <a:r>
              <a:rPr lang="en-US"/>
              <a:t>Reduce expense: leaving the maintaining and developing the the </a:t>
            </a:r>
            <a:r>
              <a:rPr lang="en-US" err="1"/>
              <a:t>infrasstructure</a:t>
            </a:r>
            <a:r>
              <a:rPr lang="en-US"/>
              <a:t> to a third party service </a:t>
            </a:r>
          </a:p>
          <a:p>
            <a:r>
              <a:rPr lang="en-US"/>
              <a:t>Scalability with increasing customers and employees </a:t>
            </a:r>
          </a:p>
        </p:txBody>
      </p:sp>
      <p:sp>
        <p:nvSpPr>
          <p:cNvPr id="4" name="Slide Number Placeholder 3"/>
          <p:cNvSpPr>
            <a:spLocks noGrp="1"/>
          </p:cNvSpPr>
          <p:nvPr>
            <p:ph type="sldNum" sz="quarter" idx="5"/>
          </p:nvPr>
        </p:nvSpPr>
        <p:spPr/>
        <p:txBody>
          <a:bodyPr/>
          <a:lstStyle/>
          <a:p>
            <a:fld id="{703B6B2D-A108-4D47-A417-2C7E017C3523}" type="slidenum">
              <a:rPr lang="en-US" smtClean="0"/>
              <a:t>2</a:t>
            </a:fld>
            <a:endParaRPr lang="en-US"/>
          </a:p>
        </p:txBody>
      </p:sp>
    </p:spTree>
    <p:extLst>
      <p:ext uri="{BB962C8B-B14F-4D97-AF65-F5344CB8AC3E}">
        <p14:creationId xmlns:p14="http://schemas.microsoft.com/office/powerpoint/2010/main" val="3092243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stream is generated from a 32-bytes key and 8-bytes nonce that go through 20 rounds of ChaCha20 block function. The plaintext data is </a:t>
            </a:r>
            <a:r>
              <a:rPr lang="en-US" err="1"/>
              <a:t>xor</a:t>
            </a:r>
            <a:r>
              <a:rPr lang="en-US"/>
              <a:t>-ed with this key stream to create the encrypted text. The decryption happens the same way but in reverse. Because of XOR, if you encrypt the cipher text using the same key-nonce, </a:t>
            </a:r>
            <a:r>
              <a:rPr lang="en-US" err="1"/>
              <a:t>you’lll</a:t>
            </a:r>
            <a:r>
              <a:rPr lang="en-US"/>
              <a:t> get the plaintext again</a:t>
            </a:r>
          </a:p>
        </p:txBody>
      </p:sp>
      <p:sp>
        <p:nvSpPr>
          <p:cNvPr id="4" name="Slide Number Placeholder 3"/>
          <p:cNvSpPr>
            <a:spLocks noGrp="1"/>
          </p:cNvSpPr>
          <p:nvPr>
            <p:ph type="sldNum" sz="quarter" idx="5"/>
          </p:nvPr>
        </p:nvSpPr>
        <p:spPr/>
        <p:txBody>
          <a:bodyPr/>
          <a:lstStyle/>
          <a:p>
            <a:fld id="{703B6B2D-A108-4D47-A417-2C7E017C3523}" type="slidenum">
              <a:rPr lang="en-US" smtClean="0"/>
              <a:t>28</a:t>
            </a:fld>
            <a:endParaRPr lang="en-US"/>
          </a:p>
        </p:txBody>
      </p:sp>
    </p:spTree>
    <p:extLst>
      <p:ext uri="{BB962C8B-B14F-4D97-AF65-F5344CB8AC3E}">
        <p14:creationId xmlns:p14="http://schemas.microsoft.com/office/powerpoint/2010/main" val="426322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Now that a user’s password is protected, we will use the raw password to generate a hash of 512 bytes from SHA-512. The first 32 bytes of this hash will be used as our ChaCha20 key, and the next 8 bytes of this hash will be used as our ChaCha20 nonce. Hybrid cryptography to protect the key-nonce since user’s raw password is protected by RSA.</a:t>
            </a:r>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29</a:t>
            </a:fld>
            <a:endParaRPr lang="en-US"/>
          </a:p>
        </p:txBody>
      </p:sp>
    </p:spTree>
    <p:extLst>
      <p:ext uri="{BB962C8B-B14F-4D97-AF65-F5344CB8AC3E}">
        <p14:creationId xmlns:p14="http://schemas.microsoft.com/office/powerpoint/2010/main" val="3979564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With my implementation, I make the encryption/decryption extremely fast. With any file from 0 – 200mb, the encryption takes less than a second.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For any file above that, I made it so the encryption speed max out at 1.5 seconds.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Overhead only comes from network speed </a:t>
            </a:r>
          </a:p>
        </p:txBody>
      </p:sp>
      <p:sp>
        <p:nvSpPr>
          <p:cNvPr id="4" name="Slide Number Placeholder 3"/>
          <p:cNvSpPr>
            <a:spLocks noGrp="1"/>
          </p:cNvSpPr>
          <p:nvPr>
            <p:ph type="sldNum" sz="quarter" idx="5"/>
          </p:nvPr>
        </p:nvSpPr>
        <p:spPr/>
        <p:txBody>
          <a:bodyPr/>
          <a:lstStyle/>
          <a:p>
            <a:fld id="{703B6B2D-A108-4D47-A417-2C7E017C3523}" type="slidenum">
              <a:rPr lang="en-US" smtClean="0"/>
              <a:t>35</a:t>
            </a:fld>
            <a:endParaRPr lang="en-US"/>
          </a:p>
        </p:txBody>
      </p:sp>
    </p:spTree>
    <p:extLst>
      <p:ext uri="{BB962C8B-B14F-4D97-AF65-F5344CB8AC3E}">
        <p14:creationId xmlns:p14="http://schemas.microsoft.com/office/powerpoint/2010/main" val="3552222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43</a:t>
            </a:fld>
            <a:endParaRPr lang="en-US"/>
          </a:p>
        </p:txBody>
      </p:sp>
    </p:spTree>
    <p:extLst>
      <p:ext uri="{BB962C8B-B14F-4D97-AF65-F5344CB8AC3E}">
        <p14:creationId xmlns:p14="http://schemas.microsoft.com/office/powerpoint/2010/main" val="59372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Cameron</a:t>
            </a:r>
          </a:p>
        </p:txBody>
      </p:sp>
      <p:sp>
        <p:nvSpPr>
          <p:cNvPr id="4" name="Slide Number Placeholder 3"/>
          <p:cNvSpPr>
            <a:spLocks noGrp="1"/>
          </p:cNvSpPr>
          <p:nvPr>
            <p:ph type="sldNum" sz="quarter" idx="5"/>
          </p:nvPr>
        </p:nvSpPr>
        <p:spPr/>
        <p:txBody>
          <a:bodyPr/>
          <a:lstStyle/>
          <a:p>
            <a:fld id="{703B6B2D-A108-4D47-A417-2C7E017C3523}" type="slidenum">
              <a:rPr lang="en-US" smtClean="0"/>
              <a:t>44</a:t>
            </a:fld>
            <a:endParaRPr lang="en-US"/>
          </a:p>
        </p:txBody>
      </p:sp>
    </p:spTree>
    <p:extLst>
      <p:ext uri="{BB962C8B-B14F-4D97-AF65-F5344CB8AC3E}">
        <p14:creationId xmlns:p14="http://schemas.microsoft.com/office/powerpoint/2010/main" val="457420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Chuong</a:t>
            </a:r>
          </a:p>
        </p:txBody>
      </p:sp>
      <p:sp>
        <p:nvSpPr>
          <p:cNvPr id="4" name="Slide Number Placeholder 3"/>
          <p:cNvSpPr>
            <a:spLocks noGrp="1"/>
          </p:cNvSpPr>
          <p:nvPr>
            <p:ph type="sldNum" sz="quarter" idx="5"/>
          </p:nvPr>
        </p:nvSpPr>
        <p:spPr/>
        <p:txBody>
          <a:bodyPr/>
          <a:lstStyle/>
          <a:p>
            <a:fld id="{703B6B2D-A108-4D47-A417-2C7E017C3523}" type="slidenum">
              <a:rPr lang="en-US" smtClean="0"/>
              <a:t>45</a:t>
            </a:fld>
            <a:endParaRPr lang="en-US"/>
          </a:p>
        </p:txBody>
      </p:sp>
    </p:spTree>
    <p:extLst>
      <p:ext uri="{BB962C8B-B14F-4D97-AF65-F5344CB8AC3E}">
        <p14:creationId xmlns:p14="http://schemas.microsoft.com/office/powerpoint/2010/main" val="1611269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Sensitive data are stored on cloud that can be accessed everywhere are big target for hackers</a:t>
            </a:r>
          </a:p>
        </p:txBody>
      </p:sp>
      <p:sp>
        <p:nvSpPr>
          <p:cNvPr id="4" name="Slide Number Placeholder 3"/>
          <p:cNvSpPr>
            <a:spLocks noGrp="1"/>
          </p:cNvSpPr>
          <p:nvPr>
            <p:ph type="sldNum" sz="quarter" idx="5"/>
          </p:nvPr>
        </p:nvSpPr>
        <p:spPr/>
        <p:txBody>
          <a:bodyPr/>
          <a:lstStyle/>
          <a:p>
            <a:fld id="{703B6B2D-A108-4D47-A417-2C7E017C3523}" type="slidenum">
              <a:rPr lang="en-US" smtClean="0"/>
              <a:t>3</a:t>
            </a:fld>
            <a:endParaRPr lang="en-US"/>
          </a:p>
        </p:txBody>
      </p:sp>
    </p:spTree>
    <p:extLst>
      <p:ext uri="{BB962C8B-B14F-4D97-AF65-F5344CB8AC3E}">
        <p14:creationId xmlns:p14="http://schemas.microsoft.com/office/powerpoint/2010/main" val="861071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Encryption Decryption scheme when user want to upload and download files from AWS, an example of a cloud service provider. </a:t>
            </a:r>
          </a:p>
        </p:txBody>
      </p:sp>
      <p:sp>
        <p:nvSpPr>
          <p:cNvPr id="4" name="Slide Number Placeholder 3"/>
          <p:cNvSpPr>
            <a:spLocks noGrp="1"/>
          </p:cNvSpPr>
          <p:nvPr>
            <p:ph type="sldNum" sz="quarter" idx="5"/>
          </p:nvPr>
        </p:nvSpPr>
        <p:spPr/>
        <p:txBody>
          <a:bodyPr/>
          <a:lstStyle/>
          <a:p>
            <a:fld id="{703B6B2D-A108-4D47-A417-2C7E017C3523}" type="slidenum">
              <a:rPr lang="en-US" smtClean="0"/>
              <a:t>4</a:t>
            </a:fld>
            <a:endParaRPr lang="en-US"/>
          </a:p>
        </p:txBody>
      </p:sp>
    </p:spTree>
    <p:extLst>
      <p:ext uri="{BB962C8B-B14F-4D97-AF65-F5344CB8AC3E}">
        <p14:creationId xmlns:p14="http://schemas.microsoft.com/office/powerpoint/2010/main" val="56895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Quyen</a:t>
            </a:r>
          </a:p>
        </p:txBody>
      </p:sp>
      <p:sp>
        <p:nvSpPr>
          <p:cNvPr id="4" name="Slide Number Placeholder 3"/>
          <p:cNvSpPr>
            <a:spLocks noGrp="1"/>
          </p:cNvSpPr>
          <p:nvPr>
            <p:ph type="sldNum" sz="quarter" idx="5"/>
          </p:nvPr>
        </p:nvSpPr>
        <p:spPr/>
        <p:txBody>
          <a:bodyPr/>
          <a:lstStyle/>
          <a:p>
            <a:fld id="{703B6B2D-A108-4D47-A417-2C7E017C3523}" type="slidenum">
              <a:rPr lang="en-US" smtClean="0"/>
              <a:t>5</a:t>
            </a:fld>
            <a:endParaRPr lang="en-US"/>
          </a:p>
        </p:txBody>
      </p:sp>
    </p:spTree>
    <p:extLst>
      <p:ext uri="{BB962C8B-B14F-4D97-AF65-F5344CB8AC3E}">
        <p14:creationId xmlns:p14="http://schemas.microsoft.com/office/powerpoint/2010/main" val="2101755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None of us has </a:t>
            </a:r>
            <a:r>
              <a:rPr lang="en-US" err="1"/>
              <a:t>buitl</a:t>
            </a:r>
            <a:r>
              <a:rPr lang="en-US"/>
              <a:t> a web application before so we followed a tutorial on </a:t>
            </a:r>
            <a:r>
              <a:rPr lang="en-US" err="1"/>
              <a:t>Youtube</a:t>
            </a:r>
            <a:r>
              <a:rPr lang="en-US"/>
              <a:t> . They used </a:t>
            </a:r>
            <a:r>
              <a:rPr lang="en-US" err="1"/>
              <a:t>Vaadin</a:t>
            </a:r>
            <a:r>
              <a:rPr lang="en-US"/>
              <a:t> as the platform to do so. It allows to create interactive user interface using Java language with big API library. </a:t>
            </a:r>
          </a:p>
        </p:txBody>
      </p:sp>
      <p:sp>
        <p:nvSpPr>
          <p:cNvPr id="4" name="Slide Number Placeholder 3"/>
          <p:cNvSpPr>
            <a:spLocks noGrp="1"/>
          </p:cNvSpPr>
          <p:nvPr>
            <p:ph type="sldNum" sz="quarter" idx="5"/>
          </p:nvPr>
        </p:nvSpPr>
        <p:spPr/>
        <p:txBody>
          <a:bodyPr/>
          <a:lstStyle/>
          <a:p>
            <a:fld id="{703B6B2D-A108-4D47-A417-2C7E017C3523}" type="slidenum">
              <a:rPr lang="en-US" smtClean="0"/>
              <a:t>8</a:t>
            </a:fld>
            <a:endParaRPr lang="en-US"/>
          </a:p>
        </p:txBody>
      </p:sp>
    </p:spTree>
    <p:extLst>
      <p:ext uri="{BB962C8B-B14F-4D97-AF65-F5344CB8AC3E}">
        <p14:creationId xmlns:p14="http://schemas.microsoft.com/office/powerpoint/2010/main" val="293577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3B6B2D-A108-4D47-A417-2C7E017C3523}" type="slidenum">
              <a:rPr lang="en-US" smtClean="0"/>
              <a:t>9</a:t>
            </a:fld>
            <a:endParaRPr lang="en-US"/>
          </a:p>
        </p:txBody>
      </p:sp>
    </p:spTree>
    <p:extLst>
      <p:ext uri="{BB962C8B-B14F-4D97-AF65-F5344CB8AC3E}">
        <p14:creationId xmlns:p14="http://schemas.microsoft.com/office/powerpoint/2010/main" val="402581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 authentication, can access home page to perform uploading, download functions and account management. </a:t>
            </a:r>
          </a:p>
          <a:p>
            <a:r>
              <a:rPr lang="en-US"/>
              <a:t>The app is </a:t>
            </a:r>
            <a:r>
              <a:rPr lang="en-US" err="1"/>
              <a:t>oconfigured</a:t>
            </a:r>
            <a:r>
              <a:rPr lang="en-US"/>
              <a:t> so that you cannot </a:t>
            </a:r>
            <a:r>
              <a:rPr lang="en-US" err="1"/>
              <a:t>passby</a:t>
            </a:r>
            <a:r>
              <a:rPr lang="en-US"/>
              <a:t> the authentication by entering the page link, </a:t>
            </a:r>
          </a:p>
        </p:txBody>
      </p:sp>
      <p:sp>
        <p:nvSpPr>
          <p:cNvPr id="4" name="Slide Number Placeholder 3"/>
          <p:cNvSpPr>
            <a:spLocks noGrp="1"/>
          </p:cNvSpPr>
          <p:nvPr>
            <p:ph type="sldNum" sz="quarter" idx="5"/>
          </p:nvPr>
        </p:nvSpPr>
        <p:spPr/>
        <p:txBody>
          <a:bodyPr/>
          <a:lstStyle/>
          <a:p>
            <a:fld id="{703B6B2D-A108-4D47-A417-2C7E017C3523}" type="slidenum">
              <a:rPr lang="en-US" smtClean="0"/>
              <a:t>11</a:t>
            </a:fld>
            <a:endParaRPr lang="en-US"/>
          </a:p>
        </p:txBody>
      </p:sp>
    </p:spTree>
    <p:extLst>
      <p:ext uri="{BB962C8B-B14F-4D97-AF65-F5344CB8AC3E}">
        <p14:creationId xmlns:p14="http://schemas.microsoft.com/office/powerpoint/2010/main" val="2144558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two essential functions of this app this uploading file to AWS. </a:t>
            </a:r>
          </a:p>
          <a:p>
            <a:r>
              <a:rPr lang="en-US"/>
              <a:t>receive an success upload </a:t>
            </a:r>
            <a:r>
              <a:rPr lang="en-US" err="1"/>
              <a:t>noti</a:t>
            </a:r>
            <a:r>
              <a:rPr lang="en-US"/>
              <a:t> or an error one that the app cannot fine your file. </a:t>
            </a:r>
          </a:p>
          <a:p>
            <a:r>
              <a:rPr lang="en-US"/>
              <a:t>In the back end Before upload the file to AWS, the fille will go through an encryption process. This encryption scheme will be </a:t>
            </a:r>
            <a:r>
              <a:rPr lang="en-US" err="1"/>
              <a:t>dicusses</a:t>
            </a:r>
            <a:r>
              <a:rPr lang="en-US"/>
              <a:t> further in later slice </a:t>
            </a:r>
          </a:p>
        </p:txBody>
      </p:sp>
      <p:sp>
        <p:nvSpPr>
          <p:cNvPr id="4" name="Slide Number Placeholder 3"/>
          <p:cNvSpPr>
            <a:spLocks noGrp="1"/>
          </p:cNvSpPr>
          <p:nvPr>
            <p:ph type="sldNum" sz="quarter" idx="5"/>
          </p:nvPr>
        </p:nvSpPr>
        <p:spPr/>
        <p:txBody>
          <a:bodyPr/>
          <a:lstStyle/>
          <a:p>
            <a:fld id="{703B6B2D-A108-4D47-A417-2C7E017C3523}" type="slidenum">
              <a:rPr lang="en-US" smtClean="0"/>
              <a:t>12</a:t>
            </a:fld>
            <a:endParaRPr lang="en-US"/>
          </a:p>
        </p:txBody>
      </p:sp>
    </p:spTree>
    <p:extLst>
      <p:ext uri="{BB962C8B-B14F-4D97-AF65-F5344CB8AC3E}">
        <p14:creationId xmlns:p14="http://schemas.microsoft.com/office/powerpoint/2010/main" val="3229049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65445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62930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56013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90210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7274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552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7602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4112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96600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658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4/30/2021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261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4/30/2021</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72244628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57" r:id="rId6"/>
    <p:sldLayoutId id="2147483753" r:id="rId7"/>
    <p:sldLayoutId id="2147483754" r:id="rId8"/>
    <p:sldLayoutId id="2147483755" r:id="rId9"/>
    <p:sldLayoutId id="2147483756" r:id="rId10"/>
    <p:sldLayoutId id="2147483758"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0.m4a"/><Relationship Id="rId7" Type="http://schemas.openxmlformats.org/officeDocument/2006/relationships/image" Target="../media/image16.png"/><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1.m4a"/><Relationship Id="rId7" Type="http://schemas.openxmlformats.org/officeDocument/2006/relationships/image" Target="../media/image18.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2.m4a"/><Relationship Id="rId7" Type="http://schemas.openxmlformats.org/officeDocument/2006/relationships/image" Target="../media/image21.png"/><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media13.m4a"/><Relationship Id="rId7" Type="http://schemas.openxmlformats.org/officeDocument/2006/relationships/image" Target="../media/image24.png"/><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0.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microsoft.com/office/2007/relationships/media" Target="../media/media2.m4a"/><Relationship Id="rId7" Type="http://schemas.openxmlformats.org/officeDocument/2006/relationships/image" Target="../media/image3.jpe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audio" Target="../media/media2.m4a"/><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0.png"/><Relationship Id="rId5" Type="http://schemas.openxmlformats.org/officeDocument/2006/relationships/image" Target="../media/image32.png"/><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0.png"/><Relationship Id="rId5" Type="http://schemas.openxmlformats.org/officeDocument/2006/relationships/image" Target="../media/image33.png"/><Relationship Id="rId4"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28.m4a"/><Relationship Id="rId1" Type="http://schemas.microsoft.com/office/2007/relationships/media" Target="../media/media28.m4a"/><Relationship Id="rId6" Type="http://schemas.microsoft.com/office/2011/relationships/inkAction" Target="../ink/inkAction1.xml"/><Relationship Id="rId5" Type="http://schemas.openxmlformats.org/officeDocument/2006/relationships/image" Target="../media/image36.png"/><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5.png"/><Relationship Id="rId11" Type="http://schemas.openxmlformats.org/officeDocument/2006/relationships/image" Target="../media/image2.png"/><Relationship Id="rId5" Type="http://schemas.openxmlformats.org/officeDocument/2006/relationships/notesSlide" Target="../notesSlides/notesSlide3.xml"/><Relationship Id="rId10" Type="http://schemas.openxmlformats.org/officeDocument/2006/relationships/image" Target="../media/image9.tiff"/><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0.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0.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0.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0.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0.png"/><Relationship Id="rId5" Type="http://schemas.openxmlformats.org/officeDocument/2006/relationships/image" Target="../media/image43.jpeg"/><Relationship Id="rId4"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customXml" Target="../ink/ink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45.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4.m4a"/><Relationship Id="rId7" Type="http://schemas.openxmlformats.org/officeDocument/2006/relationships/image" Target="../media/image6.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4.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45.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m4a"/><Relationship Id="rId1" Type="http://schemas.microsoft.com/office/2007/relationships/media" Target="../media/media42.m4a"/><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45.png"/><Relationship Id="rId5" Type="http://schemas.openxmlformats.org/officeDocument/2006/relationships/chart" Target="../charts/chart2.xml"/><Relationship Id="rId4"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10.png"/><Relationship Id="rId5" Type="http://schemas.openxmlformats.org/officeDocument/2006/relationships/chart" Target="../charts/chart3.xml"/><Relationship Id="rId4"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hemeOverride" Target="../theme/themeOverride2.xml"/><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12.png"/><Relationship Id="rId2" Type="http://schemas.microsoft.com/office/2007/relationships/media" Target="../media/media8.m4a"/><Relationship Id="rId1" Type="http://schemas.openxmlformats.org/officeDocument/2006/relationships/themeOverride" Target="../theme/themeOverride3.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14.png"/><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A black world map with networks">
            <a:extLst>
              <a:ext uri="{FF2B5EF4-FFF2-40B4-BE49-F238E27FC236}">
                <a16:creationId xmlns:a16="http://schemas.microsoft.com/office/drawing/2014/main" id="{A6166E3D-FEED-4CA5-95A6-8FC4E1EA7D8F}"/>
              </a:ext>
            </a:extLst>
          </p:cNvPr>
          <p:cNvPicPr>
            <a:picLocks noChangeAspect="1"/>
          </p:cNvPicPr>
          <p:nvPr/>
        </p:nvPicPr>
        <p:blipFill rotWithShape="1">
          <a:blip r:embed="rId6">
            <a:alphaModFix/>
          </a:blip>
          <a:srcRect r="-1" b="7383"/>
          <a:stretch/>
        </p:blipFill>
        <p:spPr>
          <a:xfrm>
            <a:off x="20" y="10"/>
            <a:ext cx="12188930" cy="6857990"/>
          </a:xfrm>
          <a:prstGeom prst="rect">
            <a:avLst/>
          </a:prstGeom>
        </p:spPr>
      </p:pic>
      <p:sp>
        <p:nvSpPr>
          <p:cNvPr id="23" name="Rectangle 22">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3063240"/>
          </a:xfrm>
        </p:spPr>
        <p:txBody>
          <a:bodyPr>
            <a:normAutofit/>
          </a:bodyPr>
          <a:lstStyle/>
          <a:p>
            <a:pPr algn="ctr">
              <a:lnSpc>
                <a:spcPct val="90000"/>
              </a:lnSpc>
            </a:pPr>
            <a:r>
              <a:rPr lang="en-US" sz="6800">
                <a:solidFill>
                  <a:schemeClr val="bg1"/>
                </a:solidFill>
                <a:latin typeface="Phosphate Inline" panose="02000506050000020004" pitchFamily="2" charset="77"/>
                <a:cs typeface="Phosphate Inline" panose="02000506050000020004" pitchFamily="2" charset="77"/>
              </a:rPr>
              <a:t>Secure Cloud </a:t>
            </a:r>
            <a:br>
              <a:rPr lang="en-US" sz="6800">
                <a:solidFill>
                  <a:schemeClr val="bg1"/>
                </a:solidFill>
                <a:latin typeface="Phosphate Inline" panose="02000506050000020004" pitchFamily="2" charset="77"/>
                <a:cs typeface="Phosphate Inline" panose="02000506050000020004" pitchFamily="2" charset="77"/>
              </a:rPr>
            </a:br>
            <a:r>
              <a:rPr lang="en-US" sz="6800">
                <a:solidFill>
                  <a:schemeClr val="bg1"/>
                </a:solidFill>
                <a:latin typeface="Phosphate Inline" panose="02000506050000020004" pitchFamily="2" charset="77"/>
                <a:cs typeface="Phosphate Inline" panose="02000506050000020004" pitchFamily="2" charset="77"/>
              </a:rPr>
              <a:t>Storage on </a:t>
            </a:r>
            <a:br>
              <a:rPr lang="en-US" sz="6800">
                <a:solidFill>
                  <a:schemeClr val="bg1"/>
                </a:solidFill>
                <a:latin typeface="Phosphate Inline" panose="02000506050000020004" pitchFamily="2" charset="77"/>
                <a:cs typeface="Phosphate Inline" panose="02000506050000020004" pitchFamily="2" charset="77"/>
              </a:rPr>
            </a:br>
            <a:r>
              <a:rPr lang="en-US" sz="6800">
                <a:solidFill>
                  <a:schemeClr val="bg1"/>
                </a:solidFill>
                <a:latin typeface="Phosphate Inline" panose="02000506050000020004" pitchFamily="2" charset="77"/>
                <a:cs typeface="Phosphate Inline" panose="02000506050000020004" pitchFamily="2" charset="77"/>
              </a:rPr>
              <a:t>Amazon Web Services </a:t>
            </a:r>
          </a:p>
        </p:txBody>
      </p:sp>
      <p:sp>
        <p:nvSpPr>
          <p:cNvPr id="3" name="Subtitle 2"/>
          <p:cNvSpPr>
            <a:spLocks noGrp="1"/>
          </p:cNvSpPr>
          <p:nvPr>
            <p:ph type="subTitle" idx="1"/>
          </p:nvPr>
        </p:nvSpPr>
        <p:spPr>
          <a:xfrm>
            <a:off x="1527048" y="4599432"/>
            <a:ext cx="9144000" cy="1536192"/>
          </a:xfrm>
        </p:spPr>
        <p:txBody>
          <a:bodyPr vert="horz" lIns="91440" tIns="45720" rIns="91440" bIns="45720" rtlCol="0">
            <a:normAutofit/>
          </a:bodyPr>
          <a:lstStyle/>
          <a:p>
            <a:pPr algn="ctr"/>
            <a:r>
              <a:rPr lang="en-US" sz="3200" b="1">
                <a:solidFill>
                  <a:schemeClr val="bg1"/>
                </a:solidFill>
              </a:rPr>
              <a:t>Group 12 members: </a:t>
            </a:r>
          </a:p>
          <a:p>
            <a:pPr algn="ctr"/>
            <a:r>
              <a:rPr lang="en-US" sz="3200" b="1">
                <a:solidFill>
                  <a:schemeClr val="bg1"/>
                </a:solidFill>
              </a:rPr>
              <a:t>Quyen Tran, </a:t>
            </a:r>
            <a:r>
              <a:rPr lang="en-US" sz="3200" b="1" err="1">
                <a:solidFill>
                  <a:schemeClr val="bg1"/>
                </a:solidFill>
              </a:rPr>
              <a:t>Chuong</a:t>
            </a:r>
            <a:r>
              <a:rPr lang="en-US" sz="3200" b="1">
                <a:solidFill>
                  <a:schemeClr val="bg1"/>
                </a:solidFill>
              </a:rPr>
              <a:t> Dong, Cameron Newman</a:t>
            </a:r>
          </a:p>
        </p:txBody>
      </p:sp>
      <p:sp>
        <p:nvSpPr>
          <p:cNvPr id="25"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FD7B9D-696D-EE4F-9F72-273BFD91FCF1}"/>
              </a:ext>
            </a:extLst>
          </p:cNvPr>
          <p:cNvSpPr/>
          <p:nvPr/>
        </p:nvSpPr>
        <p:spPr>
          <a:xfrm>
            <a:off x="9756718" y="6400129"/>
            <a:ext cx="2435282" cy="369332"/>
          </a:xfrm>
          <a:prstGeom prst="rect">
            <a:avLst/>
          </a:prstGeom>
        </p:spPr>
        <p:txBody>
          <a:bodyPr wrap="none">
            <a:spAutoFit/>
          </a:bodyPr>
          <a:lstStyle/>
          <a:p>
            <a:pPr>
              <a:spcAft>
                <a:spcPts val="600"/>
              </a:spcAft>
            </a:pPr>
            <a:r>
              <a:rPr lang="en-US" b="1">
                <a:solidFill>
                  <a:schemeClr val="bg1"/>
                </a:solidFill>
                <a:latin typeface="Times New Roman" panose="02020603050405020304" pitchFamily="18" charset="0"/>
              </a:rPr>
              <a:t>CS4675 -  Spring 2021</a:t>
            </a:r>
            <a:r>
              <a:rPr lang="en-US">
                <a:solidFill>
                  <a:schemeClr val="bg1"/>
                </a:solidFill>
                <a:latin typeface="Times New Roman" panose="02020603050405020304" pitchFamily="18" charset="0"/>
              </a:rPr>
              <a:t> </a:t>
            </a:r>
            <a:endParaRPr lang="en-US">
              <a:solidFill>
                <a:schemeClr val="bg1"/>
              </a:solidFill>
            </a:endParaRPr>
          </a:p>
        </p:txBody>
      </p:sp>
      <p:pic>
        <p:nvPicPr>
          <p:cNvPr id="10" name="Audio 9">
            <a:hlinkClick r:id="" action="ppaction://media"/>
            <a:extLst>
              <a:ext uri="{FF2B5EF4-FFF2-40B4-BE49-F238E27FC236}">
                <a16:creationId xmlns:a16="http://schemas.microsoft.com/office/drawing/2014/main" id="{E39BD4EB-0897-8D47-8012-A2E7636081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advTm="17075">
        <p:fade/>
      </p:transition>
    </mc:Choice>
    <mc:Fallback xmlns="">
      <p:transition spd="med" advTm="17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iterate>
                                    <p:tmPct val="1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7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p:tmPct val="10000"/>
                                  </p:iterate>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700"/>
                                        <p:tgtEl>
                                          <p:spTgt spid="3">
                                            <p:txEl>
                                              <p:pRg st="0" end="0"/>
                                            </p:txEl>
                                          </p:spTgt>
                                        </p:tgtEl>
                                      </p:cBhvr>
                                    </p:animEffect>
                                  </p:childTnLst>
                                </p:cTn>
                              </p:par>
                            </p:childTnLst>
                          </p:cTn>
                        </p:par>
                        <p:par>
                          <p:cTn id="17" fill="hold">
                            <p:stCondLst>
                              <p:cond delay="700"/>
                            </p:stCondLst>
                            <p:childTnLst>
                              <p:par>
                                <p:cTn id="18" presetID="10" presetClass="entr" presetSubtype="0" fill="hold" grpId="0" nodeType="afterEffect">
                                  <p:stCondLst>
                                    <p:cond delay="0"/>
                                  </p:stCondLst>
                                  <p:iterate>
                                    <p:tmPct val="10000"/>
                                  </p:iterate>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0"/>
                </p:tgtEl>
              </p:cMediaNode>
            </p:audio>
          </p:childTnLst>
        </p:cTn>
      </p:par>
    </p:tnLst>
    <p:bldLst>
      <p:bldP spid="2" grpId="0" uiExpand="1"/>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BAA6-5BF8-1A47-8E08-BB58924C2158}"/>
              </a:ext>
            </a:extLst>
          </p:cNvPr>
          <p:cNvSpPr>
            <a:spLocks noGrp="1"/>
          </p:cNvSpPr>
          <p:nvPr>
            <p:ph type="title"/>
          </p:nvPr>
        </p:nvSpPr>
        <p:spPr/>
        <p:txBody>
          <a:bodyPr/>
          <a:lstStyle/>
          <a:p>
            <a:r>
              <a:rPr lang="en-US"/>
              <a:t>Login page</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93D9022E-4516-994A-BE2D-1D4AB60F94D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19088" y="2443190"/>
            <a:ext cx="3472833" cy="3186085"/>
          </a:xfrm>
        </p:spPr>
      </p:pic>
      <p:pic>
        <p:nvPicPr>
          <p:cNvPr id="8" name="Picture 7">
            <a:extLst>
              <a:ext uri="{FF2B5EF4-FFF2-40B4-BE49-F238E27FC236}">
                <a16:creationId xmlns:a16="http://schemas.microsoft.com/office/drawing/2014/main" id="{C727E3D1-E772-D74C-9E04-F49BBE3BEF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2503" y="2295551"/>
            <a:ext cx="6844010" cy="590523"/>
          </a:xfrm>
          <a:prstGeom prst="rect">
            <a:avLst/>
          </a:prstGeom>
        </p:spPr>
      </p:pic>
      <p:pic>
        <p:nvPicPr>
          <p:cNvPr id="10" name="Picture 9" descr="Text&#10;&#10;Description automatically generated">
            <a:extLst>
              <a:ext uri="{FF2B5EF4-FFF2-40B4-BE49-F238E27FC236}">
                <a16:creationId xmlns:a16="http://schemas.microsoft.com/office/drawing/2014/main" id="{54F11449-8966-8544-A540-799BCD3F946A}"/>
              </a:ext>
            </a:extLst>
          </p:cNvPr>
          <p:cNvPicPr>
            <a:picLocks noChangeAspect="1"/>
          </p:cNvPicPr>
          <p:nvPr/>
        </p:nvPicPr>
        <p:blipFill rotWithShape="1">
          <a:blip r:embed="rId7">
            <a:extLst>
              <a:ext uri="{28A0092B-C50C-407E-A947-70E740481C1C}">
                <a14:useLocalDpi xmlns:a14="http://schemas.microsoft.com/office/drawing/2010/main" val="0"/>
              </a:ext>
            </a:extLst>
          </a:blip>
          <a:srcRect l="4139"/>
          <a:stretch/>
        </p:blipFill>
        <p:spPr>
          <a:xfrm>
            <a:off x="4486659" y="3429000"/>
            <a:ext cx="7152892" cy="2781301"/>
          </a:xfrm>
          <a:prstGeom prst="rect">
            <a:avLst/>
          </a:prstGeom>
        </p:spPr>
      </p:pic>
      <p:sp>
        <p:nvSpPr>
          <p:cNvPr id="12" name="Rounded Rectangle 11">
            <a:extLst>
              <a:ext uri="{FF2B5EF4-FFF2-40B4-BE49-F238E27FC236}">
                <a16:creationId xmlns:a16="http://schemas.microsoft.com/office/drawing/2014/main" id="{B64E650C-7BA9-1340-863E-6B8A018203D1}"/>
              </a:ext>
            </a:extLst>
          </p:cNvPr>
          <p:cNvSpPr/>
          <p:nvPr/>
        </p:nvSpPr>
        <p:spPr>
          <a:xfrm>
            <a:off x="9558338" y="2071688"/>
            <a:ext cx="2081214" cy="1028700"/>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39AE766-A10C-1544-8D3B-B52C632F188F}"/>
              </a:ext>
            </a:extLst>
          </p:cNvPr>
          <p:cNvSpPr/>
          <p:nvPr/>
        </p:nvSpPr>
        <p:spPr>
          <a:xfrm>
            <a:off x="5386388" y="5114925"/>
            <a:ext cx="6486524" cy="1271587"/>
          </a:xfrm>
          <a:prstGeom prst="round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pic>
        <p:nvPicPr>
          <p:cNvPr id="16" name="Audio 15">
            <a:hlinkClick r:id="" action="ppaction://media"/>
            <a:extLst>
              <a:ext uri="{FF2B5EF4-FFF2-40B4-BE49-F238E27FC236}">
                <a16:creationId xmlns:a16="http://schemas.microsoft.com/office/drawing/2014/main" id="{182A8C72-C056-D442-8870-6B5216C25B7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15697444"/>
      </p:ext>
    </p:extLst>
  </p:cSld>
  <p:clrMapOvr>
    <a:masterClrMapping/>
  </p:clrMapOvr>
  <mc:AlternateContent xmlns:mc="http://schemas.openxmlformats.org/markup-compatibility/2006" xmlns:p14="http://schemas.microsoft.com/office/powerpoint/2010/main">
    <mc:Choice Requires="p14">
      <p:transition spd="med" p14:dur="700" advTm="14113">
        <p:fade/>
      </p:transition>
    </mc:Choice>
    <mc:Fallback xmlns="">
      <p:transition spd="med" advTm="141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6"/>
                </p:tgtEl>
              </p:cMediaNode>
            </p:audio>
          </p:childTnLst>
        </p:cTn>
      </p:par>
    </p:tnLst>
    <p:bldLst>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470BE-5756-8C48-AC2B-FACBAE10D65E}"/>
              </a:ext>
            </a:extLst>
          </p:cNvPr>
          <p:cNvSpPr>
            <a:spLocks noGrp="1"/>
          </p:cNvSpPr>
          <p:nvPr>
            <p:ph type="title"/>
          </p:nvPr>
        </p:nvSpPr>
        <p:spPr/>
        <p:txBody>
          <a:bodyPr/>
          <a:lstStyle/>
          <a:p>
            <a:r>
              <a:rPr lang="en-US"/>
              <a:t>Home view</a:t>
            </a:r>
          </a:p>
        </p:txBody>
      </p:sp>
      <p:pic>
        <p:nvPicPr>
          <p:cNvPr id="7" name="Picture 6" descr="Graphical user interface, text, application, email&#10;&#10;Description automatically generated">
            <a:extLst>
              <a:ext uri="{FF2B5EF4-FFF2-40B4-BE49-F238E27FC236}">
                <a16:creationId xmlns:a16="http://schemas.microsoft.com/office/drawing/2014/main" id="{B3D41D35-8C00-B84F-9263-2CF000EB7B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0250" y="1987606"/>
            <a:ext cx="5648408" cy="4156019"/>
          </a:xfrm>
          <a:prstGeom prst="rect">
            <a:avLst/>
          </a:prstGeom>
        </p:spPr>
      </p:pic>
      <p:pic>
        <p:nvPicPr>
          <p:cNvPr id="11" name="Content Placeholder 10" descr="Graphical user interface, application&#10;&#10;Description automatically generated">
            <a:extLst>
              <a:ext uri="{FF2B5EF4-FFF2-40B4-BE49-F238E27FC236}">
                <a16:creationId xmlns:a16="http://schemas.microsoft.com/office/drawing/2014/main" id="{2983C5A1-332D-8C48-8FB9-3D085DC99677}"/>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733342" y="1987606"/>
            <a:ext cx="4005264" cy="4648215"/>
          </a:xfrm>
        </p:spPr>
      </p:pic>
      <p:pic>
        <p:nvPicPr>
          <p:cNvPr id="5122" name="Picture 2" descr="No Access For Unauthorized Label J6513 - by SafetySign.com">
            <a:extLst>
              <a:ext uri="{FF2B5EF4-FFF2-40B4-BE49-F238E27FC236}">
                <a16:creationId xmlns:a16="http://schemas.microsoft.com/office/drawing/2014/main" id="{12E0B566-34E5-9C42-9650-EAE02CF35B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7449" y="1987606"/>
            <a:ext cx="4405313" cy="4405313"/>
          </a:xfrm>
          <a:prstGeom prst="rect">
            <a:avLst/>
          </a:prstGeom>
          <a:noFill/>
          <a:extLst>
            <a:ext uri="{909E8E84-426E-40DD-AFC4-6F175D3DCCD1}">
              <a14:hiddenFill xmlns:a14="http://schemas.microsoft.com/office/drawing/2010/main">
                <a:solidFill>
                  <a:srgbClr val="FFFFFF"/>
                </a:solidFill>
              </a14:hiddenFill>
            </a:ext>
          </a:extLst>
        </p:spPr>
      </p:pic>
      <p:pic>
        <p:nvPicPr>
          <p:cNvPr id="28" name="Audio 27">
            <a:hlinkClick r:id="" action="ppaction://media"/>
            <a:extLst>
              <a:ext uri="{FF2B5EF4-FFF2-40B4-BE49-F238E27FC236}">
                <a16:creationId xmlns:a16="http://schemas.microsoft.com/office/drawing/2014/main" id="{47C30DDE-A890-AB46-B766-8A5DB7B4BF6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279519189"/>
      </p:ext>
    </p:extLst>
  </p:cSld>
  <p:clrMapOvr>
    <a:masterClrMapping/>
  </p:clrMapOvr>
  <mc:AlternateContent xmlns:mc="http://schemas.openxmlformats.org/markup-compatibility/2006" xmlns:p14="http://schemas.microsoft.com/office/powerpoint/2010/main">
    <mc:Choice Requires="p14">
      <p:transition spd="med" p14:dur="700" advTm="23767">
        <p:fade/>
      </p:transition>
    </mc:Choice>
    <mc:Fallback xmlns="">
      <p:transition spd="med" advTm="237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dissolve">
                                      <p:cBhvr>
                                        <p:cTn id="15"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2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F016-6BAB-9644-886B-2E762438E18D}"/>
              </a:ext>
            </a:extLst>
          </p:cNvPr>
          <p:cNvSpPr>
            <a:spLocks noGrp="1"/>
          </p:cNvSpPr>
          <p:nvPr>
            <p:ph type="title"/>
          </p:nvPr>
        </p:nvSpPr>
        <p:spPr/>
        <p:txBody>
          <a:bodyPr/>
          <a:lstStyle/>
          <a:p>
            <a:r>
              <a:rPr lang="en-US"/>
              <a:t>Upload page</a:t>
            </a:r>
          </a:p>
        </p:txBody>
      </p:sp>
      <p:pic>
        <p:nvPicPr>
          <p:cNvPr id="5" name="Content Placeholder 4" descr="A screenshot of a computer&#10;&#10;Description automatically generated">
            <a:extLst>
              <a:ext uri="{FF2B5EF4-FFF2-40B4-BE49-F238E27FC236}">
                <a16:creationId xmlns:a16="http://schemas.microsoft.com/office/drawing/2014/main" id="{3EED10C5-FE65-DC46-85E7-88EA47ED26A6}"/>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37402" r="19507" b="56663"/>
          <a:stretch/>
        </p:blipFill>
        <p:spPr>
          <a:xfrm>
            <a:off x="310488" y="1981200"/>
            <a:ext cx="5962650" cy="3373095"/>
          </a:xfrm>
        </p:spPr>
      </p:pic>
      <p:sp>
        <p:nvSpPr>
          <p:cNvPr id="6" name="TextBox 5">
            <a:extLst>
              <a:ext uri="{FF2B5EF4-FFF2-40B4-BE49-F238E27FC236}">
                <a16:creationId xmlns:a16="http://schemas.microsoft.com/office/drawing/2014/main" id="{BB55C9DF-6053-B948-A298-9DC51A7AC2C2}"/>
              </a:ext>
            </a:extLst>
          </p:cNvPr>
          <p:cNvSpPr txBox="1"/>
          <p:nvPr/>
        </p:nvSpPr>
        <p:spPr>
          <a:xfrm>
            <a:off x="310488" y="5751493"/>
            <a:ext cx="4948791" cy="954107"/>
          </a:xfrm>
          <a:prstGeom prst="rect">
            <a:avLst/>
          </a:prstGeom>
          <a:noFill/>
        </p:spPr>
        <p:txBody>
          <a:bodyPr wrap="none" rtlCol="0">
            <a:spAutoFit/>
          </a:bodyPr>
          <a:lstStyle/>
          <a:p>
            <a:r>
              <a:rPr lang="en-US" sz="2800" b="1"/>
              <a:t>Need to enter the full path link along the file extension </a:t>
            </a:r>
          </a:p>
          <a:p>
            <a:r>
              <a:rPr lang="en-US" sz="2800" b="1"/>
              <a:t>Example: /Users/</a:t>
            </a:r>
            <a:r>
              <a:rPr lang="en-US" sz="2800" b="1" err="1"/>
              <a:t>quyentran</a:t>
            </a:r>
            <a:r>
              <a:rPr lang="en-US" sz="2800" b="1"/>
              <a:t>/Downloads/</a:t>
            </a:r>
            <a:r>
              <a:rPr lang="en-US" sz="2800" b="1" err="1"/>
              <a:t>Test.pdf</a:t>
            </a:r>
            <a:r>
              <a:rPr lang="en-US" sz="2800" b="1"/>
              <a:t> </a:t>
            </a:r>
          </a:p>
        </p:txBody>
      </p:sp>
      <p:pic>
        <p:nvPicPr>
          <p:cNvPr id="8" name="Picture 7" descr="A screenshot of a computer&#10;&#10;Description automatically generated">
            <a:extLst>
              <a:ext uri="{FF2B5EF4-FFF2-40B4-BE49-F238E27FC236}">
                <a16:creationId xmlns:a16="http://schemas.microsoft.com/office/drawing/2014/main" id="{CA48329E-FE7F-C745-AF3E-DB86AD2C4A70}"/>
              </a:ext>
            </a:extLst>
          </p:cNvPr>
          <p:cNvPicPr>
            <a:picLocks noChangeAspect="1"/>
          </p:cNvPicPr>
          <p:nvPr/>
        </p:nvPicPr>
        <p:blipFill rotWithShape="1">
          <a:blip r:embed="rId6">
            <a:extLst>
              <a:ext uri="{28A0092B-C50C-407E-A947-70E740481C1C}">
                <a14:useLocalDpi xmlns:a14="http://schemas.microsoft.com/office/drawing/2010/main" val="0"/>
              </a:ext>
            </a:extLst>
          </a:blip>
          <a:srcRect l="36797" t="75000" r="50000" b="11667"/>
          <a:stretch/>
        </p:blipFill>
        <p:spPr>
          <a:xfrm>
            <a:off x="5778705" y="5589184"/>
            <a:ext cx="1868394" cy="1061336"/>
          </a:xfrm>
          <a:prstGeom prst="rect">
            <a:avLst/>
          </a:prstGeom>
        </p:spPr>
      </p:pic>
      <p:pic>
        <p:nvPicPr>
          <p:cNvPr id="10" name="Picture 9" descr="Text&#10;&#10;Description automatically generated">
            <a:extLst>
              <a:ext uri="{FF2B5EF4-FFF2-40B4-BE49-F238E27FC236}">
                <a16:creationId xmlns:a16="http://schemas.microsoft.com/office/drawing/2014/main" id="{483B0B6E-1578-4242-A297-4E2246C2D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5811" y="1981200"/>
            <a:ext cx="5476782" cy="3557568"/>
          </a:xfrm>
          <a:prstGeom prst="rect">
            <a:avLst/>
          </a:prstGeom>
        </p:spPr>
      </p:pic>
      <p:pic>
        <p:nvPicPr>
          <p:cNvPr id="15" name="Picture 14">
            <a:extLst>
              <a:ext uri="{FF2B5EF4-FFF2-40B4-BE49-F238E27FC236}">
                <a16:creationId xmlns:a16="http://schemas.microsoft.com/office/drawing/2014/main" id="{5591A478-F911-9047-AE05-4F4F93113D7E}"/>
              </a:ext>
            </a:extLst>
          </p:cNvPr>
          <p:cNvPicPr>
            <a:picLocks noChangeAspect="1"/>
          </p:cNvPicPr>
          <p:nvPr/>
        </p:nvPicPr>
        <p:blipFill rotWithShape="1">
          <a:blip r:embed="rId8">
            <a:extLst>
              <a:ext uri="{28A0092B-C50C-407E-A947-70E740481C1C}">
                <a14:useLocalDpi xmlns:a14="http://schemas.microsoft.com/office/drawing/2010/main" val="0"/>
              </a:ext>
            </a:extLst>
          </a:blip>
          <a:srcRect l="37131" t="82822" r="43860" b="12873"/>
          <a:stretch/>
        </p:blipFill>
        <p:spPr>
          <a:xfrm>
            <a:off x="8078360" y="5933291"/>
            <a:ext cx="2317558" cy="295255"/>
          </a:xfrm>
          <a:prstGeom prst="rect">
            <a:avLst/>
          </a:prstGeom>
        </p:spPr>
      </p:pic>
      <p:pic>
        <p:nvPicPr>
          <p:cNvPr id="22" name="Audio 21">
            <a:hlinkClick r:id="" action="ppaction://media"/>
            <a:extLst>
              <a:ext uri="{FF2B5EF4-FFF2-40B4-BE49-F238E27FC236}">
                <a16:creationId xmlns:a16="http://schemas.microsoft.com/office/drawing/2014/main" id="{980D8EBA-7279-D542-8BEC-D085BCE8B71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445878395"/>
      </p:ext>
    </p:extLst>
  </p:cSld>
  <p:clrMapOvr>
    <a:masterClrMapping/>
  </p:clrMapOvr>
  <mc:AlternateContent xmlns:mc="http://schemas.openxmlformats.org/markup-compatibility/2006" xmlns:p14="http://schemas.microsoft.com/office/powerpoint/2010/main">
    <mc:Choice Requires="p14">
      <p:transition spd="med" p14:dur="700" advTm="37143">
        <p:fade/>
      </p:transition>
    </mc:Choice>
    <mc:Fallback xmlns="">
      <p:transition spd="med" advTm="371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133F-F20D-2246-A093-E7AF7499E247}"/>
              </a:ext>
            </a:extLst>
          </p:cNvPr>
          <p:cNvSpPr>
            <a:spLocks noGrp="1"/>
          </p:cNvSpPr>
          <p:nvPr>
            <p:ph type="title"/>
          </p:nvPr>
        </p:nvSpPr>
        <p:spPr/>
        <p:txBody>
          <a:bodyPr/>
          <a:lstStyle/>
          <a:p>
            <a:r>
              <a:rPr lang="en-US"/>
              <a:t>Download Page</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id="{1A7ED7F4-27F3-FC42-AA13-EB2726AAD140}"/>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r="6260" b="10962"/>
          <a:stretch/>
        </p:blipFill>
        <p:spPr>
          <a:xfrm>
            <a:off x="1571077" y="1975233"/>
            <a:ext cx="8430173" cy="4725604"/>
          </a:xfrm>
        </p:spPr>
      </p:pic>
      <p:cxnSp>
        <p:nvCxnSpPr>
          <p:cNvPr id="10" name="Straight Arrow Connector 9">
            <a:extLst>
              <a:ext uri="{FF2B5EF4-FFF2-40B4-BE49-F238E27FC236}">
                <a16:creationId xmlns:a16="http://schemas.microsoft.com/office/drawing/2014/main" id="{23DC755F-B871-AA4B-A44D-1C108C8D0FDD}"/>
              </a:ext>
            </a:extLst>
          </p:cNvPr>
          <p:cNvCxnSpPr>
            <a:cxnSpLocks/>
          </p:cNvCxnSpPr>
          <p:nvPr/>
        </p:nvCxnSpPr>
        <p:spPr>
          <a:xfrm flipH="1">
            <a:off x="5577051" y="3063110"/>
            <a:ext cx="1986456" cy="0"/>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03AA772-81D5-5444-A227-CD13E087F048}"/>
              </a:ext>
            </a:extLst>
          </p:cNvPr>
          <p:cNvCxnSpPr>
            <a:cxnSpLocks/>
          </p:cNvCxnSpPr>
          <p:nvPr/>
        </p:nvCxnSpPr>
        <p:spPr>
          <a:xfrm flipH="1">
            <a:off x="5577051" y="3658422"/>
            <a:ext cx="1986456" cy="0"/>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8C004C-7DC2-CF44-9487-BCB18D406DDB}"/>
              </a:ext>
            </a:extLst>
          </p:cNvPr>
          <p:cNvCxnSpPr>
            <a:cxnSpLocks/>
          </p:cNvCxnSpPr>
          <p:nvPr/>
        </p:nvCxnSpPr>
        <p:spPr>
          <a:xfrm flipH="1">
            <a:off x="6249220" y="5039547"/>
            <a:ext cx="1986456" cy="0"/>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text, application&#10;&#10;Description automatically generated">
            <a:extLst>
              <a:ext uri="{FF2B5EF4-FFF2-40B4-BE49-F238E27FC236}">
                <a16:creationId xmlns:a16="http://schemas.microsoft.com/office/drawing/2014/main" id="{EB87DF78-38EA-584A-8572-77EF5EF3A704}"/>
              </a:ext>
            </a:extLst>
          </p:cNvPr>
          <p:cNvPicPr>
            <a:picLocks noChangeAspect="1"/>
          </p:cNvPicPr>
          <p:nvPr/>
        </p:nvPicPr>
        <p:blipFill rotWithShape="1">
          <a:blip r:embed="rId7">
            <a:extLst>
              <a:ext uri="{28A0092B-C50C-407E-A947-70E740481C1C}">
                <a14:useLocalDpi xmlns:a14="http://schemas.microsoft.com/office/drawing/2010/main" val="0"/>
              </a:ext>
            </a:extLst>
          </a:blip>
          <a:srcRect l="36776" t="68750" r="43633" b="12292"/>
          <a:stretch/>
        </p:blipFill>
        <p:spPr>
          <a:xfrm>
            <a:off x="8190594" y="3658422"/>
            <a:ext cx="3410856" cy="1856529"/>
          </a:xfrm>
          <a:prstGeom prst="rect">
            <a:avLst/>
          </a:prstGeom>
        </p:spPr>
      </p:pic>
      <p:pic>
        <p:nvPicPr>
          <p:cNvPr id="20" name="Picture 19" descr="Text&#10;&#10;Description automatically generated">
            <a:extLst>
              <a:ext uri="{FF2B5EF4-FFF2-40B4-BE49-F238E27FC236}">
                <a16:creationId xmlns:a16="http://schemas.microsoft.com/office/drawing/2014/main" id="{B3098FC4-F328-AB4F-898C-267BA9862B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2376648"/>
            <a:ext cx="5898496" cy="3138303"/>
          </a:xfrm>
          <a:prstGeom prst="rect">
            <a:avLst/>
          </a:prstGeom>
        </p:spPr>
      </p:pic>
      <p:pic>
        <p:nvPicPr>
          <p:cNvPr id="5" name="Audio 4">
            <a:hlinkClick r:id="" action="ppaction://media"/>
            <a:extLst>
              <a:ext uri="{FF2B5EF4-FFF2-40B4-BE49-F238E27FC236}">
                <a16:creationId xmlns:a16="http://schemas.microsoft.com/office/drawing/2014/main" id="{2DA3AC9F-3933-BD4E-A472-6E8443AE059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37682035"/>
      </p:ext>
    </p:extLst>
  </p:cSld>
  <p:clrMapOvr>
    <a:masterClrMapping/>
  </p:clrMapOvr>
  <mc:AlternateContent xmlns:mc="http://schemas.openxmlformats.org/markup-compatibility/2006" xmlns:p14="http://schemas.microsoft.com/office/powerpoint/2010/main">
    <mc:Choice Requires="p14">
      <p:transition spd="med" p14:dur="700" advTm="37884">
        <p:fade/>
      </p:transition>
    </mc:Choice>
    <mc:Fallback xmlns="">
      <p:transition spd="med" advTm="378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8" descr="Graphical user interface, text, application, email&#10;&#10;Description automatically generated">
            <a:extLst>
              <a:ext uri="{FF2B5EF4-FFF2-40B4-BE49-F238E27FC236}">
                <a16:creationId xmlns:a16="http://schemas.microsoft.com/office/drawing/2014/main" id="{B23FA1CA-6047-8E49-888F-0E37EF6D191E}"/>
              </a:ext>
            </a:extLst>
          </p:cNvPr>
          <p:cNvPicPr>
            <a:picLocks noChangeAspect="1"/>
          </p:cNvPicPr>
          <p:nvPr/>
        </p:nvPicPr>
        <p:blipFill rotWithShape="1">
          <a:blip r:embed="rId5">
            <a:extLst>
              <a:ext uri="{28A0092B-C50C-407E-A947-70E740481C1C}">
                <a14:useLocalDpi xmlns:a14="http://schemas.microsoft.com/office/drawing/2010/main" val="0"/>
              </a:ext>
            </a:extLst>
          </a:blip>
          <a:srcRect l="26828" r="5085" b="12202"/>
          <a:stretch/>
        </p:blipFill>
        <p:spPr>
          <a:xfrm>
            <a:off x="263424" y="2148763"/>
            <a:ext cx="5010679" cy="3813201"/>
          </a:xfrm>
          <a:prstGeom prst="rect">
            <a:avLst/>
          </a:prstGeom>
        </p:spPr>
      </p:pic>
      <p:sp>
        <p:nvSpPr>
          <p:cNvPr id="2" name="Title 1">
            <a:extLst>
              <a:ext uri="{FF2B5EF4-FFF2-40B4-BE49-F238E27FC236}">
                <a16:creationId xmlns:a16="http://schemas.microsoft.com/office/drawing/2014/main" id="{EEBBEAF6-681F-7C4E-9521-4BB6B73FDC9D}"/>
              </a:ext>
            </a:extLst>
          </p:cNvPr>
          <p:cNvSpPr>
            <a:spLocks noGrp="1"/>
          </p:cNvSpPr>
          <p:nvPr>
            <p:ph type="title"/>
          </p:nvPr>
        </p:nvSpPr>
        <p:spPr/>
        <p:txBody>
          <a:bodyPr/>
          <a:lstStyle/>
          <a:p>
            <a:r>
              <a:rPr lang="en-US"/>
              <a:t>Download Page - Deleting</a:t>
            </a:r>
          </a:p>
        </p:txBody>
      </p:sp>
      <p:sp>
        <p:nvSpPr>
          <p:cNvPr id="3" name="Content Placeholder 2">
            <a:extLst>
              <a:ext uri="{FF2B5EF4-FFF2-40B4-BE49-F238E27FC236}">
                <a16:creationId xmlns:a16="http://schemas.microsoft.com/office/drawing/2014/main" id="{648CEF3D-F3F6-C74C-817D-FFDC71352626}"/>
              </a:ext>
            </a:extLst>
          </p:cNvPr>
          <p:cNvSpPr>
            <a:spLocks noGrp="1"/>
          </p:cNvSpPr>
          <p:nvPr>
            <p:ph idx="1"/>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C547424C-7F4E-D540-A0FC-B34C0D8AA0F4}"/>
              </a:ext>
            </a:extLst>
          </p:cNvPr>
          <p:cNvPicPr>
            <a:picLocks noChangeAspect="1"/>
          </p:cNvPicPr>
          <p:nvPr/>
        </p:nvPicPr>
        <p:blipFill rotWithShape="1">
          <a:blip r:embed="rId6">
            <a:extLst>
              <a:ext uri="{28A0092B-C50C-407E-A947-70E740481C1C}">
                <a14:useLocalDpi xmlns:a14="http://schemas.microsoft.com/office/drawing/2010/main" val="0"/>
              </a:ext>
            </a:extLst>
          </a:blip>
          <a:srcRect l="37143" t="11840" r="8902" b="12854"/>
          <a:stretch/>
        </p:blipFill>
        <p:spPr>
          <a:xfrm>
            <a:off x="5527499" y="1762528"/>
            <a:ext cx="6296025" cy="4943072"/>
          </a:xfrm>
          <a:prstGeom prst="rect">
            <a:avLst/>
          </a:prstGeom>
        </p:spPr>
      </p:pic>
      <p:cxnSp>
        <p:nvCxnSpPr>
          <p:cNvPr id="5" name="Straight Arrow Connector 4">
            <a:extLst>
              <a:ext uri="{FF2B5EF4-FFF2-40B4-BE49-F238E27FC236}">
                <a16:creationId xmlns:a16="http://schemas.microsoft.com/office/drawing/2014/main" id="{3AF895A3-780C-AF4B-A6C8-59F577A98070}"/>
              </a:ext>
            </a:extLst>
          </p:cNvPr>
          <p:cNvCxnSpPr>
            <a:cxnSpLocks/>
          </p:cNvCxnSpPr>
          <p:nvPr/>
        </p:nvCxnSpPr>
        <p:spPr>
          <a:xfrm flipH="1">
            <a:off x="1091596" y="5735858"/>
            <a:ext cx="1986456" cy="0"/>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F198CE7-6E19-F14C-9362-8B7A3456F676}"/>
              </a:ext>
            </a:extLst>
          </p:cNvPr>
          <p:cNvCxnSpPr>
            <a:cxnSpLocks/>
          </p:cNvCxnSpPr>
          <p:nvPr/>
        </p:nvCxnSpPr>
        <p:spPr>
          <a:xfrm flipH="1">
            <a:off x="7825936" y="3098911"/>
            <a:ext cx="1986456" cy="0"/>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27F1B2-6394-E04B-8800-66802A33BCC7}"/>
              </a:ext>
            </a:extLst>
          </p:cNvPr>
          <p:cNvCxnSpPr>
            <a:cxnSpLocks/>
          </p:cNvCxnSpPr>
          <p:nvPr/>
        </p:nvCxnSpPr>
        <p:spPr>
          <a:xfrm flipH="1">
            <a:off x="7453475" y="6527911"/>
            <a:ext cx="1986456" cy="0"/>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pic>
        <p:nvPicPr>
          <p:cNvPr id="18" name="Audio 17">
            <a:hlinkClick r:id="" action="ppaction://media"/>
            <a:extLst>
              <a:ext uri="{FF2B5EF4-FFF2-40B4-BE49-F238E27FC236}">
                <a16:creationId xmlns:a16="http://schemas.microsoft.com/office/drawing/2014/main" id="{424F17DC-0645-4D4B-B798-CCE01E4C3D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38225489"/>
      </p:ext>
    </p:extLst>
  </p:cSld>
  <p:clrMapOvr>
    <a:masterClrMapping/>
  </p:clrMapOvr>
  <mc:AlternateContent xmlns:mc="http://schemas.openxmlformats.org/markup-compatibility/2006" xmlns:p14="http://schemas.microsoft.com/office/powerpoint/2010/main">
    <mc:Choice Requires="p14">
      <p:transition spd="med" p14:dur="700" advTm="23248">
        <p:fade/>
      </p:transition>
    </mc:Choice>
    <mc:Fallback xmlns="">
      <p:transition spd="med" advTm="232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p:stCondLst>
                              <p:cond delay="500"/>
                            </p:stCondLst>
                            <p:childTnLst>
                              <p:par>
                                <p:cTn id="17" presetID="1" presetClass="entr" presetSubtype="0" fill="hold" nodeType="after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299C4E-4A5B-6645-B0A6-1EAA50C09B9A}"/>
              </a:ext>
            </a:extLst>
          </p:cNvPr>
          <p:cNvSpPr>
            <a:spLocks noGrp="1"/>
          </p:cNvSpPr>
          <p:nvPr>
            <p:ph type="title"/>
          </p:nvPr>
        </p:nvSpPr>
        <p:spPr/>
        <p:txBody>
          <a:bodyPr/>
          <a:lstStyle/>
          <a:p>
            <a:r>
              <a:rPr lang="en-US" dirty="0"/>
              <a:t>Connecting to AWS</a:t>
            </a:r>
          </a:p>
        </p:txBody>
      </p:sp>
      <p:sp>
        <p:nvSpPr>
          <p:cNvPr id="7" name="Text Placeholder 6">
            <a:extLst>
              <a:ext uri="{FF2B5EF4-FFF2-40B4-BE49-F238E27FC236}">
                <a16:creationId xmlns:a16="http://schemas.microsoft.com/office/drawing/2014/main" id="{25672417-FE0C-3548-A33E-12E4758A048F}"/>
              </a:ext>
            </a:extLst>
          </p:cNvPr>
          <p:cNvSpPr>
            <a:spLocks noGrp="1"/>
          </p:cNvSpPr>
          <p:nvPr>
            <p:ph type="body" idx="1"/>
          </p:nvPr>
        </p:nvSpPr>
        <p:spPr/>
        <p:txBody>
          <a:bodyPr/>
          <a:lstStyle/>
          <a:p>
            <a:endParaRPr lang="en-US"/>
          </a:p>
        </p:txBody>
      </p:sp>
      <p:pic>
        <p:nvPicPr>
          <p:cNvPr id="4" name="Audio 3">
            <a:hlinkClick r:id="" action="ppaction://media"/>
            <a:extLst>
              <a:ext uri="{FF2B5EF4-FFF2-40B4-BE49-F238E27FC236}">
                <a16:creationId xmlns:a16="http://schemas.microsoft.com/office/drawing/2014/main" id="{BEBA3B0C-6943-944A-8335-E5E6DE766F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4713146"/>
      </p:ext>
    </p:extLst>
  </p:cSld>
  <p:clrMapOvr>
    <a:masterClrMapping/>
  </p:clrMapOvr>
  <mc:AlternateContent xmlns:mc="http://schemas.openxmlformats.org/markup-compatibility/2006">
    <mc:Choice xmlns:p14="http://schemas.microsoft.com/office/powerpoint/2010/main" Requires="p14">
      <p:transition spd="med" p14:dur="700" advTm="5672">
        <p:fade/>
      </p:transition>
    </mc:Choice>
    <mc:Fallback>
      <p:transition spd="med" advTm="56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D1AA-642C-9F47-8122-20FFC60DA529}"/>
              </a:ext>
            </a:extLst>
          </p:cNvPr>
          <p:cNvSpPr>
            <a:spLocks noGrp="1"/>
          </p:cNvSpPr>
          <p:nvPr>
            <p:ph type="title"/>
          </p:nvPr>
        </p:nvSpPr>
        <p:spPr/>
        <p:txBody>
          <a:bodyPr/>
          <a:lstStyle/>
          <a:p>
            <a:r>
              <a:rPr lang="en-US"/>
              <a:t>Cloud Computing: AWS </a:t>
            </a:r>
          </a:p>
        </p:txBody>
      </p:sp>
      <p:pic>
        <p:nvPicPr>
          <p:cNvPr id="9" name="Content Placeholder 8" descr="Logo, company name&#10;&#10;Description automatically generated">
            <a:extLst>
              <a:ext uri="{FF2B5EF4-FFF2-40B4-BE49-F238E27FC236}">
                <a16:creationId xmlns:a16="http://schemas.microsoft.com/office/drawing/2014/main" id="{BB860A4F-6309-4EAB-8CA7-47BFE265030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710339" y="2343713"/>
            <a:ext cx="4980073" cy="3098338"/>
          </a:xfrm>
        </p:spPr>
      </p:pic>
      <p:pic>
        <p:nvPicPr>
          <p:cNvPr id="11" name="Picture 10" descr="Shape&#10;&#10;Description automatically generated with medium confidence">
            <a:extLst>
              <a:ext uri="{FF2B5EF4-FFF2-40B4-BE49-F238E27FC236}">
                <a16:creationId xmlns:a16="http://schemas.microsoft.com/office/drawing/2014/main" id="{42473CC6-C88B-4A1F-8708-E83C9608F5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98" y="2950640"/>
            <a:ext cx="2837596" cy="2163667"/>
          </a:xfrm>
          <a:prstGeom prst="rect">
            <a:avLst/>
          </a:prstGeom>
        </p:spPr>
      </p:pic>
      <p:sp>
        <p:nvSpPr>
          <p:cNvPr id="13" name="TextBox 12">
            <a:extLst>
              <a:ext uri="{FF2B5EF4-FFF2-40B4-BE49-F238E27FC236}">
                <a16:creationId xmlns:a16="http://schemas.microsoft.com/office/drawing/2014/main" id="{C18DBDC1-A258-4F34-A47F-FCD729240672}"/>
              </a:ext>
            </a:extLst>
          </p:cNvPr>
          <p:cNvSpPr txBox="1"/>
          <p:nvPr/>
        </p:nvSpPr>
        <p:spPr>
          <a:xfrm>
            <a:off x="642451" y="5442051"/>
            <a:ext cx="2837596" cy="923330"/>
          </a:xfrm>
          <a:prstGeom prst="rect">
            <a:avLst/>
          </a:prstGeom>
          <a:noFill/>
        </p:spPr>
        <p:txBody>
          <a:bodyPr wrap="square" rtlCol="0">
            <a:spAutoFit/>
          </a:bodyPr>
          <a:lstStyle/>
          <a:p>
            <a:r>
              <a:rPr lang="en-US" sz="5400" b="1"/>
              <a:t>Local Application</a:t>
            </a:r>
          </a:p>
        </p:txBody>
      </p:sp>
      <p:sp>
        <p:nvSpPr>
          <p:cNvPr id="14" name="Arrow: Right 13">
            <a:extLst>
              <a:ext uri="{FF2B5EF4-FFF2-40B4-BE49-F238E27FC236}">
                <a16:creationId xmlns:a16="http://schemas.microsoft.com/office/drawing/2014/main" id="{338A4D2F-CEBA-4FC5-BD36-40E0E9AA7E87}"/>
              </a:ext>
            </a:extLst>
          </p:cNvPr>
          <p:cNvSpPr/>
          <p:nvPr/>
        </p:nvSpPr>
        <p:spPr>
          <a:xfrm>
            <a:off x="4083728" y="3684232"/>
            <a:ext cx="2459113" cy="5060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3BD4C32-B8B5-43C3-9D8C-CC9EDE9312AE}"/>
              </a:ext>
            </a:extLst>
          </p:cNvPr>
          <p:cNvSpPr txBox="1"/>
          <p:nvPr/>
        </p:nvSpPr>
        <p:spPr>
          <a:xfrm>
            <a:off x="7781578" y="5442051"/>
            <a:ext cx="2837596" cy="923330"/>
          </a:xfrm>
          <a:prstGeom prst="rect">
            <a:avLst/>
          </a:prstGeom>
          <a:noFill/>
        </p:spPr>
        <p:txBody>
          <a:bodyPr wrap="square" rtlCol="0">
            <a:spAutoFit/>
          </a:bodyPr>
          <a:lstStyle/>
          <a:p>
            <a:r>
              <a:rPr lang="en-US" sz="5400" b="1"/>
              <a:t>  Cloud Server</a:t>
            </a:r>
          </a:p>
        </p:txBody>
      </p:sp>
      <p:pic>
        <p:nvPicPr>
          <p:cNvPr id="21" name="Audio 20">
            <a:hlinkClick r:id="" action="ppaction://media"/>
            <a:extLst>
              <a:ext uri="{FF2B5EF4-FFF2-40B4-BE49-F238E27FC236}">
                <a16:creationId xmlns:a16="http://schemas.microsoft.com/office/drawing/2014/main" id="{49C21A97-F686-4CCF-BABA-23BE1C6A0A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54502666"/>
      </p:ext>
    </p:extLst>
  </p:cSld>
  <p:clrMapOvr>
    <a:masterClrMapping/>
  </p:clrMapOvr>
  <mc:AlternateContent xmlns:mc="http://schemas.openxmlformats.org/markup-compatibility/2006" xmlns:p14="http://schemas.microsoft.com/office/powerpoint/2010/main">
    <mc:Choice Requires="p14">
      <p:transition spd="med" p14:dur="700" advTm="23760">
        <p:fade/>
      </p:transition>
    </mc:Choice>
    <mc:Fallback xmlns="">
      <p:transition spd="med" advTm="237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C88F-C40D-4661-A50A-E1BD9D89906D}"/>
              </a:ext>
            </a:extLst>
          </p:cNvPr>
          <p:cNvSpPr>
            <a:spLocks noGrp="1"/>
          </p:cNvSpPr>
          <p:nvPr>
            <p:ph type="title"/>
          </p:nvPr>
        </p:nvSpPr>
        <p:spPr/>
        <p:txBody>
          <a:bodyPr/>
          <a:lstStyle/>
          <a:p>
            <a:r>
              <a:rPr lang="en-US"/>
              <a:t>AWS Database Structure</a:t>
            </a:r>
          </a:p>
        </p:txBody>
      </p:sp>
      <p:sp>
        <p:nvSpPr>
          <p:cNvPr id="4" name="Rectangle: Rounded Corners 3">
            <a:extLst>
              <a:ext uri="{FF2B5EF4-FFF2-40B4-BE49-F238E27FC236}">
                <a16:creationId xmlns:a16="http://schemas.microsoft.com/office/drawing/2014/main" id="{CC25B44E-5AF7-45A3-932F-705D019AD09D}"/>
              </a:ext>
            </a:extLst>
          </p:cNvPr>
          <p:cNvSpPr/>
          <p:nvPr/>
        </p:nvSpPr>
        <p:spPr>
          <a:xfrm>
            <a:off x="568170" y="3642065"/>
            <a:ext cx="1713391" cy="929936"/>
          </a:xfrm>
          <a:prstGeom prst="roundRect">
            <a:avLst/>
          </a:prstGeom>
          <a:solidFill>
            <a:schemeClr val="bg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b="1">
                <a:solidFill>
                  <a:schemeClr val="tx1"/>
                </a:solidFill>
              </a:rPr>
              <a:t>Database</a:t>
            </a:r>
          </a:p>
        </p:txBody>
      </p:sp>
      <p:sp>
        <p:nvSpPr>
          <p:cNvPr id="5" name="Rectangle: Rounded Corners 4">
            <a:extLst>
              <a:ext uri="{FF2B5EF4-FFF2-40B4-BE49-F238E27FC236}">
                <a16:creationId xmlns:a16="http://schemas.microsoft.com/office/drawing/2014/main" id="{1885C79F-A9BA-4D55-BB5A-274103473016}"/>
              </a:ext>
            </a:extLst>
          </p:cNvPr>
          <p:cNvSpPr/>
          <p:nvPr/>
        </p:nvSpPr>
        <p:spPr>
          <a:xfrm>
            <a:off x="3799643" y="2343705"/>
            <a:ext cx="1828800" cy="48827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A58AED9-FB4A-40F0-A48B-1BB7D6D4D5CE}"/>
              </a:ext>
            </a:extLst>
          </p:cNvPr>
          <p:cNvSpPr/>
          <p:nvPr/>
        </p:nvSpPr>
        <p:spPr>
          <a:xfrm>
            <a:off x="3790765" y="3781888"/>
            <a:ext cx="1828800" cy="48827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Rounded Corners 6">
            <a:extLst>
              <a:ext uri="{FF2B5EF4-FFF2-40B4-BE49-F238E27FC236}">
                <a16:creationId xmlns:a16="http://schemas.microsoft.com/office/drawing/2014/main" id="{4619CB7B-5661-4CE1-A34A-A86B03D49AC6}"/>
              </a:ext>
            </a:extLst>
          </p:cNvPr>
          <p:cNvSpPr/>
          <p:nvPr/>
        </p:nvSpPr>
        <p:spPr>
          <a:xfrm>
            <a:off x="3790765" y="5220071"/>
            <a:ext cx="1828800" cy="48827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7E0E9F-C1D9-4898-84F1-873F483ABC76}"/>
              </a:ext>
            </a:extLst>
          </p:cNvPr>
          <p:cNvSpPr txBox="1"/>
          <p:nvPr/>
        </p:nvSpPr>
        <p:spPr>
          <a:xfrm>
            <a:off x="4136994" y="2264675"/>
            <a:ext cx="1402672" cy="646331"/>
          </a:xfrm>
          <a:prstGeom prst="rect">
            <a:avLst/>
          </a:prstGeom>
          <a:noFill/>
        </p:spPr>
        <p:txBody>
          <a:bodyPr wrap="square" rtlCol="0">
            <a:spAutoFit/>
          </a:bodyPr>
          <a:lstStyle/>
          <a:p>
            <a:r>
              <a:rPr lang="en-US" sz="3600" b="1"/>
              <a:t>Bucket A</a:t>
            </a:r>
          </a:p>
        </p:txBody>
      </p:sp>
      <p:sp>
        <p:nvSpPr>
          <p:cNvPr id="9" name="TextBox 8">
            <a:extLst>
              <a:ext uri="{FF2B5EF4-FFF2-40B4-BE49-F238E27FC236}">
                <a16:creationId xmlns:a16="http://schemas.microsoft.com/office/drawing/2014/main" id="{7E288384-5671-460E-9A75-9FD9E57C16F1}"/>
              </a:ext>
            </a:extLst>
          </p:cNvPr>
          <p:cNvSpPr txBox="1"/>
          <p:nvPr/>
        </p:nvSpPr>
        <p:spPr>
          <a:xfrm>
            <a:off x="4136994" y="3702858"/>
            <a:ext cx="1402672" cy="646331"/>
          </a:xfrm>
          <a:prstGeom prst="rect">
            <a:avLst/>
          </a:prstGeom>
          <a:noFill/>
        </p:spPr>
        <p:txBody>
          <a:bodyPr wrap="square" rtlCol="0">
            <a:spAutoFit/>
          </a:bodyPr>
          <a:lstStyle/>
          <a:p>
            <a:r>
              <a:rPr lang="en-US" sz="3600" b="1"/>
              <a:t>Bucket B</a:t>
            </a:r>
          </a:p>
        </p:txBody>
      </p:sp>
      <p:sp>
        <p:nvSpPr>
          <p:cNvPr id="10" name="TextBox 9">
            <a:extLst>
              <a:ext uri="{FF2B5EF4-FFF2-40B4-BE49-F238E27FC236}">
                <a16:creationId xmlns:a16="http://schemas.microsoft.com/office/drawing/2014/main" id="{E5A51F83-0D89-4BBD-B278-397779584F68}"/>
              </a:ext>
            </a:extLst>
          </p:cNvPr>
          <p:cNvSpPr txBox="1"/>
          <p:nvPr/>
        </p:nvSpPr>
        <p:spPr>
          <a:xfrm>
            <a:off x="4136994" y="5141041"/>
            <a:ext cx="1402672" cy="646331"/>
          </a:xfrm>
          <a:prstGeom prst="rect">
            <a:avLst/>
          </a:prstGeom>
          <a:noFill/>
        </p:spPr>
        <p:txBody>
          <a:bodyPr wrap="square" rtlCol="0">
            <a:spAutoFit/>
          </a:bodyPr>
          <a:lstStyle/>
          <a:p>
            <a:r>
              <a:rPr lang="en-US" sz="3600" b="1"/>
              <a:t>Bucket C</a:t>
            </a:r>
          </a:p>
        </p:txBody>
      </p:sp>
      <p:cxnSp>
        <p:nvCxnSpPr>
          <p:cNvPr id="13" name="Straight Arrow Connector 12">
            <a:extLst>
              <a:ext uri="{FF2B5EF4-FFF2-40B4-BE49-F238E27FC236}">
                <a16:creationId xmlns:a16="http://schemas.microsoft.com/office/drawing/2014/main" id="{C565F0FD-A17B-4DFA-859C-68222753EC1A}"/>
              </a:ext>
            </a:extLst>
          </p:cNvPr>
          <p:cNvCxnSpPr/>
          <p:nvPr/>
        </p:nvCxnSpPr>
        <p:spPr>
          <a:xfrm flipV="1">
            <a:off x="2281561" y="2734322"/>
            <a:ext cx="1509204" cy="9685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FC58C70-1DE2-4801-AFC1-75C8C4CDCC4C}"/>
              </a:ext>
            </a:extLst>
          </p:cNvPr>
          <p:cNvCxnSpPr>
            <a:stCxn id="4" idx="3"/>
            <a:endCxn id="6" idx="1"/>
          </p:cNvCxnSpPr>
          <p:nvPr/>
        </p:nvCxnSpPr>
        <p:spPr>
          <a:xfrm flipV="1">
            <a:off x="2281561" y="4026024"/>
            <a:ext cx="1509204" cy="810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6500F94-911A-4E7A-A226-400EEFB16A4A}"/>
              </a:ext>
            </a:extLst>
          </p:cNvPr>
          <p:cNvCxnSpPr>
            <a:endCxn id="7" idx="1"/>
          </p:cNvCxnSpPr>
          <p:nvPr/>
        </p:nvCxnSpPr>
        <p:spPr>
          <a:xfrm>
            <a:off x="2281561" y="4509856"/>
            <a:ext cx="1509204" cy="954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Rounded Corners 17">
            <a:extLst>
              <a:ext uri="{FF2B5EF4-FFF2-40B4-BE49-F238E27FC236}">
                <a16:creationId xmlns:a16="http://schemas.microsoft.com/office/drawing/2014/main" id="{EAD58847-74BD-4686-A570-948CE071381D}"/>
              </a:ext>
            </a:extLst>
          </p:cNvPr>
          <p:cNvSpPr/>
          <p:nvPr/>
        </p:nvSpPr>
        <p:spPr>
          <a:xfrm>
            <a:off x="8035771" y="1993885"/>
            <a:ext cx="1828800" cy="33070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9FE0B0C-4502-4F8B-8063-B66E24F05846}"/>
              </a:ext>
            </a:extLst>
          </p:cNvPr>
          <p:cNvSpPr/>
          <p:nvPr/>
        </p:nvSpPr>
        <p:spPr>
          <a:xfrm>
            <a:off x="8035771" y="2745652"/>
            <a:ext cx="1828800" cy="33070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3AF542A-673F-4107-ABB2-76EF9ADC6A92}"/>
              </a:ext>
            </a:extLst>
          </p:cNvPr>
          <p:cNvSpPr/>
          <p:nvPr/>
        </p:nvSpPr>
        <p:spPr>
          <a:xfrm>
            <a:off x="8035771" y="3616288"/>
            <a:ext cx="1828800" cy="33070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55413C5-6FF9-464A-8D32-66CD6740D207}"/>
              </a:ext>
            </a:extLst>
          </p:cNvPr>
          <p:cNvSpPr/>
          <p:nvPr/>
        </p:nvSpPr>
        <p:spPr>
          <a:xfrm>
            <a:off x="8035771" y="4241294"/>
            <a:ext cx="1828800" cy="33070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72CD505-6CE9-4379-8DB6-2B9559400FB2}"/>
              </a:ext>
            </a:extLst>
          </p:cNvPr>
          <p:cNvSpPr/>
          <p:nvPr/>
        </p:nvSpPr>
        <p:spPr>
          <a:xfrm>
            <a:off x="8035771" y="4975687"/>
            <a:ext cx="1828800" cy="33070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F129DFE2-69AD-4FE1-BFCD-67033602F29E}"/>
              </a:ext>
            </a:extLst>
          </p:cNvPr>
          <p:cNvSpPr/>
          <p:nvPr/>
        </p:nvSpPr>
        <p:spPr>
          <a:xfrm>
            <a:off x="8035771" y="5622018"/>
            <a:ext cx="1828800" cy="33070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23FC4B3-F252-4996-94D8-0B03B10EA470}"/>
              </a:ext>
            </a:extLst>
          </p:cNvPr>
          <p:cNvSpPr txBox="1"/>
          <p:nvPr/>
        </p:nvSpPr>
        <p:spPr>
          <a:xfrm>
            <a:off x="8558071" y="5554088"/>
            <a:ext cx="1535837" cy="523220"/>
          </a:xfrm>
          <a:prstGeom prst="rect">
            <a:avLst/>
          </a:prstGeom>
          <a:noFill/>
        </p:spPr>
        <p:txBody>
          <a:bodyPr wrap="square" rtlCol="0">
            <a:spAutoFit/>
          </a:bodyPr>
          <a:lstStyle/>
          <a:p>
            <a:r>
              <a:rPr lang="en-US" sz="2800" b="1"/>
              <a:t>File C.2</a:t>
            </a:r>
          </a:p>
        </p:txBody>
      </p:sp>
      <p:sp>
        <p:nvSpPr>
          <p:cNvPr id="28" name="TextBox 27">
            <a:extLst>
              <a:ext uri="{FF2B5EF4-FFF2-40B4-BE49-F238E27FC236}">
                <a16:creationId xmlns:a16="http://schemas.microsoft.com/office/drawing/2014/main" id="{AA945A6D-7EF0-4488-9F8C-D4D2A4CFC5B8}"/>
              </a:ext>
            </a:extLst>
          </p:cNvPr>
          <p:cNvSpPr txBox="1"/>
          <p:nvPr/>
        </p:nvSpPr>
        <p:spPr>
          <a:xfrm>
            <a:off x="8558074" y="2671745"/>
            <a:ext cx="1535837" cy="523220"/>
          </a:xfrm>
          <a:prstGeom prst="rect">
            <a:avLst/>
          </a:prstGeom>
          <a:noFill/>
        </p:spPr>
        <p:txBody>
          <a:bodyPr wrap="square" rtlCol="0">
            <a:spAutoFit/>
          </a:bodyPr>
          <a:lstStyle/>
          <a:p>
            <a:r>
              <a:rPr lang="en-US" sz="2800" b="1"/>
              <a:t>File A.2</a:t>
            </a:r>
          </a:p>
        </p:txBody>
      </p:sp>
      <p:sp>
        <p:nvSpPr>
          <p:cNvPr id="29" name="TextBox 28">
            <a:extLst>
              <a:ext uri="{FF2B5EF4-FFF2-40B4-BE49-F238E27FC236}">
                <a16:creationId xmlns:a16="http://schemas.microsoft.com/office/drawing/2014/main" id="{169926AA-DC0E-4350-8A4C-CA8FF4A2A472}"/>
              </a:ext>
            </a:extLst>
          </p:cNvPr>
          <p:cNvSpPr txBox="1"/>
          <p:nvPr/>
        </p:nvSpPr>
        <p:spPr>
          <a:xfrm>
            <a:off x="8558073" y="3543308"/>
            <a:ext cx="1535837" cy="523220"/>
          </a:xfrm>
          <a:prstGeom prst="rect">
            <a:avLst/>
          </a:prstGeom>
          <a:noFill/>
        </p:spPr>
        <p:txBody>
          <a:bodyPr wrap="square" rtlCol="0">
            <a:spAutoFit/>
          </a:bodyPr>
          <a:lstStyle/>
          <a:p>
            <a:r>
              <a:rPr lang="en-US" sz="2800" b="1"/>
              <a:t>File B.1</a:t>
            </a:r>
          </a:p>
        </p:txBody>
      </p:sp>
      <p:sp>
        <p:nvSpPr>
          <p:cNvPr id="30" name="TextBox 29">
            <a:extLst>
              <a:ext uri="{FF2B5EF4-FFF2-40B4-BE49-F238E27FC236}">
                <a16:creationId xmlns:a16="http://schemas.microsoft.com/office/drawing/2014/main" id="{9DA1BBD8-8061-4D54-87A3-3D5CAF4FEAD0}"/>
              </a:ext>
            </a:extLst>
          </p:cNvPr>
          <p:cNvSpPr txBox="1"/>
          <p:nvPr/>
        </p:nvSpPr>
        <p:spPr>
          <a:xfrm>
            <a:off x="8558072" y="4153261"/>
            <a:ext cx="1535837" cy="523220"/>
          </a:xfrm>
          <a:prstGeom prst="rect">
            <a:avLst/>
          </a:prstGeom>
          <a:noFill/>
        </p:spPr>
        <p:txBody>
          <a:bodyPr wrap="square" rtlCol="0">
            <a:spAutoFit/>
          </a:bodyPr>
          <a:lstStyle/>
          <a:p>
            <a:r>
              <a:rPr lang="en-US" sz="2800" b="1"/>
              <a:t>File B.2</a:t>
            </a:r>
          </a:p>
        </p:txBody>
      </p:sp>
      <p:sp>
        <p:nvSpPr>
          <p:cNvPr id="31" name="TextBox 30">
            <a:extLst>
              <a:ext uri="{FF2B5EF4-FFF2-40B4-BE49-F238E27FC236}">
                <a16:creationId xmlns:a16="http://schemas.microsoft.com/office/drawing/2014/main" id="{4F09B3EA-058D-417B-B8AA-10DBBE48CDB5}"/>
              </a:ext>
            </a:extLst>
          </p:cNvPr>
          <p:cNvSpPr txBox="1"/>
          <p:nvPr/>
        </p:nvSpPr>
        <p:spPr>
          <a:xfrm>
            <a:off x="8558072" y="4888792"/>
            <a:ext cx="1535837" cy="523220"/>
          </a:xfrm>
          <a:prstGeom prst="rect">
            <a:avLst/>
          </a:prstGeom>
          <a:noFill/>
        </p:spPr>
        <p:txBody>
          <a:bodyPr wrap="square" rtlCol="0">
            <a:spAutoFit/>
          </a:bodyPr>
          <a:lstStyle/>
          <a:p>
            <a:r>
              <a:rPr lang="en-US" sz="2800" b="1"/>
              <a:t>File C.1</a:t>
            </a:r>
          </a:p>
        </p:txBody>
      </p:sp>
      <p:sp>
        <p:nvSpPr>
          <p:cNvPr id="32" name="TextBox 31">
            <a:extLst>
              <a:ext uri="{FF2B5EF4-FFF2-40B4-BE49-F238E27FC236}">
                <a16:creationId xmlns:a16="http://schemas.microsoft.com/office/drawing/2014/main" id="{F107EB7A-A032-4DD2-A40A-B06EF8591619}"/>
              </a:ext>
            </a:extLst>
          </p:cNvPr>
          <p:cNvSpPr txBox="1"/>
          <p:nvPr/>
        </p:nvSpPr>
        <p:spPr>
          <a:xfrm>
            <a:off x="8593579" y="1916806"/>
            <a:ext cx="1535837" cy="523220"/>
          </a:xfrm>
          <a:prstGeom prst="rect">
            <a:avLst/>
          </a:prstGeom>
          <a:noFill/>
        </p:spPr>
        <p:txBody>
          <a:bodyPr wrap="square" rtlCol="0">
            <a:spAutoFit/>
          </a:bodyPr>
          <a:lstStyle/>
          <a:p>
            <a:r>
              <a:rPr lang="en-US" sz="2800" b="1"/>
              <a:t>File A.1</a:t>
            </a:r>
          </a:p>
        </p:txBody>
      </p:sp>
      <p:cxnSp>
        <p:nvCxnSpPr>
          <p:cNvPr id="34" name="Straight Arrow Connector 33">
            <a:extLst>
              <a:ext uri="{FF2B5EF4-FFF2-40B4-BE49-F238E27FC236}">
                <a16:creationId xmlns:a16="http://schemas.microsoft.com/office/drawing/2014/main" id="{90FDF6B8-C72B-407C-B2A0-66415DEBD419}"/>
              </a:ext>
            </a:extLst>
          </p:cNvPr>
          <p:cNvCxnSpPr>
            <a:stCxn id="5" idx="3"/>
            <a:endCxn id="18" idx="1"/>
          </p:cNvCxnSpPr>
          <p:nvPr/>
        </p:nvCxnSpPr>
        <p:spPr>
          <a:xfrm flipV="1">
            <a:off x="5628443" y="2159239"/>
            <a:ext cx="2407328" cy="4286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B0FD8E4C-1C70-47A9-87CC-6C590E88B33D}"/>
              </a:ext>
            </a:extLst>
          </p:cNvPr>
          <p:cNvCxnSpPr>
            <a:cxnSpLocks/>
            <a:stCxn id="5" idx="3"/>
            <a:endCxn id="19" idx="1"/>
          </p:cNvCxnSpPr>
          <p:nvPr/>
        </p:nvCxnSpPr>
        <p:spPr>
          <a:xfrm>
            <a:off x="5628443" y="2587841"/>
            <a:ext cx="2407328" cy="323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8187F6A-C647-430E-AFBF-80684587B36A}"/>
              </a:ext>
            </a:extLst>
          </p:cNvPr>
          <p:cNvCxnSpPr>
            <a:cxnSpLocks/>
            <a:stCxn id="6" idx="3"/>
            <a:endCxn id="20" idx="1"/>
          </p:cNvCxnSpPr>
          <p:nvPr/>
        </p:nvCxnSpPr>
        <p:spPr>
          <a:xfrm flipV="1">
            <a:off x="5619565" y="3781642"/>
            <a:ext cx="2416206" cy="2443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ED59AF6-730C-4131-8228-164F4F2753DE}"/>
              </a:ext>
            </a:extLst>
          </p:cNvPr>
          <p:cNvCxnSpPr>
            <a:cxnSpLocks/>
            <a:stCxn id="6" idx="3"/>
            <a:endCxn id="21" idx="1"/>
          </p:cNvCxnSpPr>
          <p:nvPr/>
        </p:nvCxnSpPr>
        <p:spPr>
          <a:xfrm>
            <a:off x="5619565" y="4026024"/>
            <a:ext cx="2416206" cy="380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EE281A42-6494-4CD8-B0A3-795FE0CD6CFE}"/>
              </a:ext>
            </a:extLst>
          </p:cNvPr>
          <p:cNvCxnSpPr>
            <a:cxnSpLocks/>
            <a:stCxn id="7" idx="3"/>
            <a:endCxn id="22" idx="1"/>
          </p:cNvCxnSpPr>
          <p:nvPr/>
        </p:nvCxnSpPr>
        <p:spPr>
          <a:xfrm flipV="1">
            <a:off x="5619565" y="5141041"/>
            <a:ext cx="2416206" cy="323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2A63262-62BE-409D-8887-D8AD8EB8D592}"/>
              </a:ext>
            </a:extLst>
          </p:cNvPr>
          <p:cNvCxnSpPr>
            <a:cxnSpLocks/>
            <a:stCxn id="7" idx="3"/>
            <a:endCxn id="23" idx="1"/>
          </p:cNvCxnSpPr>
          <p:nvPr/>
        </p:nvCxnSpPr>
        <p:spPr>
          <a:xfrm>
            <a:off x="5619565" y="5464207"/>
            <a:ext cx="2416206" cy="3231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Audio 13">
            <a:hlinkClick r:id="" action="ppaction://media"/>
            <a:extLst>
              <a:ext uri="{FF2B5EF4-FFF2-40B4-BE49-F238E27FC236}">
                <a16:creationId xmlns:a16="http://schemas.microsoft.com/office/drawing/2014/main" id="{DD6DC6BC-AC94-41B1-959B-E089573DD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13826342"/>
      </p:ext>
    </p:extLst>
  </p:cSld>
  <p:clrMapOvr>
    <a:masterClrMapping/>
  </p:clrMapOvr>
  <mc:AlternateContent xmlns:mc="http://schemas.openxmlformats.org/markup-compatibility/2006" xmlns:p14="http://schemas.microsoft.com/office/powerpoint/2010/main">
    <mc:Choice Requires="p14">
      <p:transition spd="med" p14:dur="700" advTm="13850">
        <p:fade/>
      </p:transition>
    </mc:Choice>
    <mc:Fallback xmlns="">
      <p:transition spd="med" advTm="138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0C88-F013-D142-802A-304487BD30E8}"/>
              </a:ext>
            </a:extLst>
          </p:cNvPr>
          <p:cNvSpPr>
            <a:spLocks noGrp="1"/>
          </p:cNvSpPr>
          <p:nvPr>
            <p:ph type="title"/>
          </p:nvPr>
        </p:nvSpPr>
        <p:spPr/>
        <p:txBody>
          <a:bodyPr/>
          <a:lstStyle/>
          <a:p>
            <a:r>
              <a:rPr lang="en-US"/>
              <a:t>Code for AWS</a:t>
            </a:r>
          </a:p>
        </p:txBody>
      </p:sp>
      <p:pic>
        <p:nvPicPr>
          <p:cNvPr id="5" name="Content Placeholder 4" descr="Text&#10;&#10;Description automatically generated">
            <a:extLst>
              <a:ext uri="{FF2B5EF4-FFF2-40B4-BE49-F238E27FC236}">
                <a16:creationId xmlns:a16="http://schemas.microsoft.com/office/drawing/2014/main" id="{8068A0E7-94C2-4333-A2A1-0CDD630F0C0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90205" y="2467208"/>
            <a:ext cx="7811590" cy="3620005"/>
          </a:xfrm>
        </p:spPr>
      </p:pic>
      <p:pic>
        <p:nvPicPr>
          <p:cNvPr id="3" name="Audio 2">
            <a:hlinkClick r:id="" action="ppaction://media"/>
            <a:extLst>
              <a:ext uri="{FF2B5EF4-FFF2-40B4-BE49-F238E27FC236}">
                <a16:creationId xmlns:a16="http://schemas.microsoft.com/office/drawing/2014/main" id="{DAE54DD8-72E7-4407-93F1-F344E5B2F4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4622116"/>
      </p:ext>
    </p:extLst>
  </p:cSld>
  <p:clrMapOvr>
    <a:masterClrMapping/>
  </p:clrMapOvr>
  <mc:AlternateContent xmlns:mc="http://schemas.openxmlformats.org/markup-compatibility/2006" xmlns:p14="http://schemas.microsoft.com/office/powerpoint/2010/main">
    <mc:Choice Requires="p14">
      <p:transition spd="med" p14:dur="700" advTm="20664">
        <p:fade/>
      </p:transition>
    </mc:Choice>
    <mc:Fallback xmlns="">
      <p:transition spd="med" advTm="206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0C88-F013-D142-802A-304487BD30E8}"/>
              </a:ext>
            </a:extLst>
          </p:cNvPr>
          <p:cNvSpPr>
            <a:spLocks noGrp="1"/>
          </p:cNvSpPr>
          <p:nvPr>
            <p:ph type="title"/>
          </p:nvPr>
        </p:nvSpPr>
        <p:spPr/>
        <p:txBody>
          <a:bodyPr/>
          <a:lstStyle/>
          <a:p>
            <a:r>
              <a:rPr lang="en-US"/>
              <a:t>Code for AWS</a:t>
            </a:r>
          </a:p>
        </p:txBody>
      </p:sp>
      <p:pic>
        <p:nvPicPr>
          <p:cNvPr id="7" name="Content Placeholder 6" descr="Text&#10;&#10;Description automatically generated">
            <a:extLst>
              <a:ext uri="{FF2B5EF4-FFF2-40B4-BE49-F238E27FC236}">
                <a16:creationId xmlns:a16="http://schemas.microsoft.com/office/drawing/2014/main" id="{0CF499A0-183B-40C0-A1D7-021B3980CB5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16458" y="2239963"/>
            <a:ext cx="7759083" cy="4252912"/>
          </a:xfrm>
        </p:spPr>
      </p:pic>
      <p:pic>
        <p:nvPicPr>
          <p:cNvPr id="4" name="Audio 3">
            <a:hlinkClick r:id="" action="ppaction://media"/>
            <a:extLst>
              <a:ext uri="{FF2B5EF4-FFF2-40B4-BE49-F238E27FC236}">
                <a16:creationId xmlns:a16="http://schemas.microsoft.com/office/drawing/2014/main" id="{BD7ECCF7-3A37-49CE-8BB8-2BE433E7D6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69374105"/>
      </p:ext>
    </p:extLst>
  </p:cSld>
  <p:clrMapOvr>
    <a:masterClrMapping/>
  </p:clrMapOvr>
  <mc:AlternateContent xmlns:mc="http://schemas.openxmlformats.org/markup-compatibility/2006" xmlns:p14="http://schemas.microsoft.com/office/powerpoint/2010/main">
    <mc:Choice Requires="p14">
      <p:transition spd="med" p14:dur="700" advTm="21663">
        <p:fade/>
      </p:transition>
    </mc:Choice>
    <mc:Fallback xmlns="">
      <p:transition spd="med" advTm="216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B3C10-0A98-0949-A7E3-35543E8224BA}"/>
              </a:ext>
            </a:extLst>
          </p:cNvPr>
          <p:cNvSpPr>
            <a:spLocks noGrp="1"/>
          </p:cNvSpPr>
          <p:nvPr>
            <p:ph type="title"/>
          </p:nvPr>
        </p:nvSpPr>
        <p:spPr>
          <a:xfrm>
            <a:off x="640080" y="325369"/>
            <a:ext cx="4368602" cy="1956841"/>
          </a:xfrm>
        </p:spPr>
        <p:txBody>
          <a:bodyPr anchor="b">
            <a:normAutofit/>
          </a:bodyPr>
          <a:lstStyle/>
          <a:p>
            <a:pPr>
              <a:lnSpc>
                <a:spcPct val="90000"/>
              </a:lnSpc>
            </a:pPr>
            <a:r>
              <a:rPr lang="en-US" sz="6100"/>
              <a:t>Motivation </a:t>
            </a:r>
          </a:p>
        </p:txBody>
      </p:sp>
      <p:sp>
        <p:nvSpPr>
          <p:cNvPr id="1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C3634D"/>
          </a:solidFill>
          <a:ln w="38100" cap="rnd">
            <a:solidFill>
              <a:srgbClr val="C3634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817E95-A429-8E44-9B7F-B9A54E6E4EFC}"/>
              </a:ext>
            </a:extLst>
          </p:cNvPr>
          <p:cNvSpPr>
            <a:spLocks noGrp="1"/>
          </p:cNvSpPr>
          <p:nvPr>
            <p:ph idx="1"/>
          </p:nvPr>
        </p:nvSpPr>
        <p:spPr>
          <a:xfrm>
            <a:off x="640080" y="2872899"/>
            <a:ext cx="4243589" cy="2631208"/>
          </a:xfrm>
        </p:spPr>
        <p:txBody>
          <a:bodyPr>
            <a:normAutofit/>
          </a:bodyPr>
          <a:lstStyle/>
          <a:p>
            <a:r>
              <a:rPr lang="en-US" sz="3200" b="1"/>
              <a:t>Reduce expense  </a:t>
            </a:r>
          </a:p>
          <a:p>
            <a:r>
              <a:rPr lang="en-US" sz="3200" b="1"/>
              <a:t>Scalability </a:t>
            </a:r>
          </a:p>
          <a:p>
            <a:r>
              <a:rPr lang="en-US" sz="3200" b="1"/>
              <a:t>Enhance collaboration </a:t>
            </a:r>
          </a:p>
        </p:txBody>
      </p:sp>
      <p:pic>
        <p:nvPicPr>
          <p:cNvPr id="5" name="Picture 4" descr="5 Reasons Why Moving Your Business to the Cloud Is a Good Idea - Breeze">
            <a:extLst>
              <a:ext uri="{FF2B5EF4-FFF2-40B4-BE49-F238E27FC236}">
                <a16:creationId xmlns:a16="http://schemas.microsoft.com/office/drawing/2014/main" id="{2A150B9C-D58C-9C4D-B0C4-0BFCE850B88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6802" t="398" r="21291" b="-400"/>
          <a:stretch/>
        </p:blipFill>
        <p:spPr bwMode="auto">
          <a:xfrm>
            <a:off x="5462106" y="27442"/>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Computer System Security and Solutions">
            <a:extLst>
              <a:ext uri="{FF2B5EF4-FFF2-40B4-BE49-F238E27FC236}">
                <a16:creationId xmlns:a16="http://schemas.microsoft.com/office/drawing/2014/main" id="{F4FAF329-FEB8-A545-A781-E1F3138DE0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515" y="2872899"/>
            <a:ext cx="4765879" cy="3174150"/>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7BC2320C-249E-4544-A085-8F82CAFBCA64}"/>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226800" y="5892800"/>
            <a:ext cx="812800" cy="812800"/>
          </a:xfrm>
          <a:prstGeom prst="rect">
            <a:avLst/>
          </a:prstGeom>
        </p:spPr>
      </p:pic>
    </p:spTree>
    <p:custDataLst>
      <p:tags r:id="rId2"/>
    </p:custDataLst>
    <p:extLst>
      <p:ext uri="{BB962C8B-B14F-4D97-AF65-F5344CB8AC3E}">
        <p14:creationId xmlns:p14="http://schemas.microsoft.com/office/powerpoint/2010/main" val="203077483"/>
      </p:ext>
    </p:extLst>
  </p:cSld>
  <p:clrMapOvr>
    <a:masterClrMapping/>
  </p:clrMapOvr>
  <mc:AlternateContent xmlns:mc="http://schemas.openxmlformats.org/markup-compatibility/2006" xmlns:p14="http://schemas.microsoft.com/office/powerpoint/2010/main">
    <mc:Choice Requires="p14">
      <p:transition spd="med" p14:dur="700" advTm="37974">
        <p:fade/>
      </p:transition>
    </mc:Choice>
    <mc:Fallback xmlns="">
      <p:transition spd="med" advTm="379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wipe(down)">
                                      <p:cBhvr>
                                        <p:cTn id="11"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CE51E-4479-47D1-9F76-69E8EB01AAFF}"/>
              </a:ext>
            </a:extLst>
          </p:cNvPr>
          <p:cNvSpPr>
            <a:spLocks noGrp="1"/>
          </p:cNvSpPr>
          <p:nvPr>
            <p:ph type="title"/>
          </p:nvPr>
        </p:nvSpPr>
        <p:spPr/>
        <p:txBody>
          <a:bodyPr/>
          <a:lstStyle/>
          <a:p>
            <a:r>
              <a:rPr lang="en-US"/>
              <a:t>AWS S3 Advantages</a:t>
            </a:r>
          </a:p>
        </p:txBody>
      </p:sp>
      <p:sp>
        <p:nvSpPr>
          <p:cNvPr id="3" name="Content Placeholder 2">
            <a:extLst>
              <a:ext uri="{FF2B5EF4-FFF2-40B4-BE49-F238E27FC236}">
                <a16:creationId xmlns:a16="http://schemas.microsoft.com/office/drawing/2014/main" id="{5BC48ED8-5E96-4B47-8ED0-70CE9C593515}"/>
              </a:ext>
            </a:extLst>
          </p:cNvPr>
          <p:cNvSpPr>
            <a:spLocks noGrp="1"/>
          </p:cNvSpPr>
          <p:nvPr>
            <p:ph idx="1"/>
          </p:nvPr>
        </p:nvSpPr>
        <p:spPr/>
        <p:txBody>
          <a:bodyPr>
            <a:normAutofit/>
          </a:bodyPr>
          <a:lstStyle/>
          <a:p>
            <a:r>
              <a:rPr lang="en-US" sz="4400" b="1"/>
              <a:t>It is free (at least on a small scale!)</a:t>
            </a:r>
          </a:p>
          <a:p>
            <a:r>
              <a:rPr lang="en-US" sz="4400" b="1"/>
              <a:t>User-friendly</a:t>
            </a:r>
          </a:p>
          <a:p>
            <a:r>
              <a:rPr lang="en-US" sz="4400" b="1"/>
              <a:t>AWS S3 makes uploading, downloading, and storing operations convenient</a:t>
            </a:r>
          </a:p>
          <a:p>
            <a:r>
              <a:rPr lang="en-US" sz="4400" b="1"/>
              <a:t>They have an extensive Java SDK for us to interact with the AWS server</a:t>
            </a:r>
          </a:p>
        </p:txBody>
      </p:sp>
      <p:pic>
        <p:nvPicPr>
          <p:cNvPr id="10" name="Audio 9">
            <a:hlinkClick r:id="" action="ppaction://media"/>
            <a:extLst>
              <a:ext uri="{FF2B5EF4-FFF2-40B4-BE49-F238E27FC236}">
                <a16:creationId xmlns:a16="http://schemas.microsoft.com/office/drawing/2014/main" id="{7AB22237-91B1-4B88-8A11-66F0AAA933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6055427"/>
      </p:ext>
    </p:extLst>
  </p:cSld>
  <p:clrMapOvr>
    <a:masterClrMapping/>
  </p:clrMapOvr>
  <mc:AlternateContent xmlns:mc="http://schemas.openxmlformats.org/markup-compatibility/2006" xmlns:p14="http://schemas.microsoft.com/office/powerpoint/2010/main">
    <mc:Choice Requires="p14">
      <p:transition spd="med" p14:dur="700" advTm="28430">
        <p:fade/>
      </p:transition>
    </mc:Choice>
    <mc:Fallback xmlns="">
      <p:transition spd="med" advTm="284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A57CC-4C77-4205-A6D4-BAE27D782A72}"/>
              </a:ext>
            </a:extLst>
          </p:cNvPr>
          <p:cNvSpPr>
            <a:spLocks noGrp="1"/>
          </p:cNvSpPr>
          <p:nvPr>
            <p:ph type="title"/>
          </p:nvPr>
        </p:nvSpPr>
        <p:spPr/>
        <p:txBody>
          <a:bodyPr/>
          <a:lstStyle/>
          <a:p>
            <a:r>
              <a:rPr lang="en-US"/>
              <a:t>AWS Disadvantages</a:t>
            </a:r>
          </a:p>
        </p:txBody>
      </p:sp>
      <p:sp>
        <p:nvSpPr>
          <p:cNvPr id="3" name="Content Placeholder 2">
            <a:extLst>
              <a:ext uri="{FF2B5EF4-FFF2-40B4-BE49-F238E27FC236}">
                <a16:creationId xmlns:a16="http://schemas.microsoft.com/office/drawing/2014/main" id="{59726F30-D8D2-4768-9F1C-28A06B2914C4}"/>
              </a:ext>
            </a:extLst>
          </p:cNvPr>
          <p:cNvSpPr>
            <a:spLocks noGrp="1"/>
          </p:cNvSpPr>
          <p:nvPr>
            <p:ph idx="1"/>
          </p:nvPr>
        </p:nvSpPr>
        <p:spPr>
          <a:xfrm>
            <a:off x="838200" y="1929385"/>
            <a:ext cx="10515600" cy="1195556"/>
          </a:xfrm>
        </p:spPr>
        <p:txBody>
          <a:bodyPr>
            <a:noAutofit/>
          </a:bodyPr>
          <a:lstStyle/>
          <a:p>
            <a:r>
              <a:rPr lang="en-US" sz="3600" b="1"/>
              <a:t>AWS SDK Library is too heavy, which significantly increases the time for our Application to boot up.</a:t>
            </a:r>
          </a:p>
        </p:txBody>
      </p:sp>
      <p:pic>
        <p:nvPicPr>
          <p:cNvPr id="7" name="Picture 6">
            <a:extLst>
              <a:ext uri="{FF2B5EF4-FFF2-40B4-BE49-F238E27FC236}">
                <a16:creationId xmlns:a16="http://schemas.microsoft.com/office/drawing/2014/main" id="{4184BEE1-9D26-4823-B83A-FAFEE42D3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72" y="3429000"/>
            <a:ext cx="11399455" cy="2155054"/>
          </a:xfrm>
          <a:prstGeom prst="rect">
            <a:avLst/>
          </a:prstGeom>
        </p:spPr>
      </p:pic>
      <p:pic>
        <p:nvPicPr>
          <p:cNvPr id="8" name="Audio 7">
            <a:hlinkClick r:id="" action="ppaction://media"/>
            <a:extLst>
              <a:ext uri="{FF2B5EF4-FFF2-40B4-BE49-F238E27FC236}">
                <a16:creationId xmlns:a16="http://schemas.microsoft.com/office/drawing/2014/main" id="{1AE8946D-F4B0-4A7A-82AD-700080ACE7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81328408"/>
      </p:ext>
    </p:extLst>
  </p:cSld>
  <p:clrMapOvr>
    <a:masterClrMapping/>
  </p:clrMapOvr>
  <mc:AlternateContent xmlns:mc="http://schemas.openxmlformats.org/markup-compatibility/2006" xmlns:p14="http://schemas.microsoft.com/office/powerpoint/2010/main">
    <mc:Choice Requires="p14">
      <p:transition spd="med" p14:dur="700" advTm="21480">
        <p:fade/>
      </p:transition>
    </mc:Choice>
    <mc:Fallback xmlns="">
      <p:transition spd="med" advTm="214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223A-A4B4-45DB-B1A2-AB23731C6807}"/>
              </a:ext>
            </a:extLst>
          </p:cNvPr>
          <p:cNvSpPr>
            <a:spLocks noGrp="1"/>
          </p:cNvSpPr>
          <p:nvPr>
            <p:ph type="title"/>
          </p:nvPr>
        </p:nvSpPr>
        <p:spPr/>
        <p:txBody>
          <a:bodyPr/>
          <a:lstStyle/>
          <a:p>
            <a:r>
              <a:rPr lang="en-US"/>
              <a:t>AWS Disadvantages</a:t>
            </a:r>
          </a:p>
        </p:txBody>
      </p:sp>
      <p:sp>
        <p:nvSpPr>
          <p:cNvPr id="3" name="Content Placeholder 2">
            <a:extLst>
              <a:ext uri="{FF2B5EF4-FFF2-40B4-BE49-F238E27FC236}">
                <a16:creationId xmlns:a16="http://schemas.microsoft.com/office/drawing/2014/main" id="{CFC74DF8-E21D-4C59-B6E5-787AB77B764E}"/>
              </a:ext>
            </a:extLst>
          </p:cNvPr>
          <p:cNvSpPr>
            <a:spLocks noGrp="1"/>
          </p:cNvSpPr>
          <p:nvPr>
            <p:ph idx="1"/>
          </p:nvPr>
        </p:nvSpPr>
        <p:spPr>
          <a:xfrm>
            <a:off x="838200" y="1929384"/>
            <a:ext cx="10515600" cy="858204"/>
          </a:xfrm>
        </p:spPr>
        <p:txBody>
          <a:bodyPr>
            <a:normAutofit/>
          </a:bodyPr>
          <a:lstStyle/>
          <a:p>
            <a:r>
              <a:rPr lang="en-US" sz="4400" b="1"/>
              <a:t>Bucket name collision due to global bucket pool</a:t>
            </a:r>
          </a:p>
        </p:txBody>
      </p:sp>
      <p:pic>
        <p:nvPicPr>
          <p:cNvPr id="5" name="Picture 4" descr="Graphical user interface, application&#10;&#10;Description automatically generated">
            <a:extLst>
              <a:ext uri="{FF2B5EF4-FFF2-40B4-BE49-F238E27FC236}">
                <a16:creationId xmlns:a16="http://schemas.microsoft.com/office/drawing/2014/main" id="{CA328BDE-FD82-496A-A3A9-80D62571AB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085" y="3026284"/>
            <a:ext cx="11623829" cy="3114800"/>
          </a:xfrm>
          <a:prstGeom prst="rect">
            <a:avLst/>
          </a:prstGeom>
        </p:spPr>
      </p:pic>
      <p:pic>
        <p:nvPicPr>
          <p:cNvPr id="14" name="Audio 13">
            <a:hlinkClick r:id="" action="ppaction://media"/>
            <a:extLst>
              <a:ext uri="{FF2B5EF4-FFF2-40B4-BE49-F238E27FC236}">
                <a16:creationId xmlns:a16="http://schemas.microsoft.com/office/drawing/2014/main" id="{C37D1FC7-D94B-46B2-8C21-80C172124F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3527713"/>
      </p:ext>
    </p:extLst>
  </p:cSld>
  <p:clrMapOvr>
    <a:masterClrMapping/>
  </p:clrMapOvr>
  <mc:AlternateContent xmlns:mc="http://schemas.openxmlformats.org/markup-compatibility/2006" xmlns:p14="http://schemas.microsoft.com/office/powerpoint/2010/main">
    <mc:Choice Requires="p14">
      <p:transition spd="med" p14:dur="700" advTm="29890">
        <p:fade/>
      </p:transition>
    </mc:Choice>
    <mc:Fallback xmlns="">
      <p:transition spd="med" advTm="298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5C21-C94B-47E1-AFC2-B57167449D0A}"/>
              </a:ext>
            </a:extLst>
          </p:cNvPr>
          <p:cNvSpPr>
            <a:spLocks noGrp="1"/>
          </p:cNvSpPr>
          <p:nvPr>
            <p:ph type="title"/>
          </p:nvPr>
        </p:nvSpPr>
        <p:spPr/>
        <p:txBody>
          <a:bodyPr/>
          <a:lstStyle/>
          <a:p>
            <a:r>
              <a:rPr lang="en-US"/>
              <a:t>AWS Disadvantages</a:t>
            </a:r>
          </a:p>
        </p:txBody>
      </p:sp>
      <p:sp>
        <p:nvSpPr>
          <p:cNvPr id="3" name="Content Placeholder 2">
            <a:extLst>
              <a:ext uri="{FF2B5EF4-FFF2-40B4-BE49-F238E27FC236}">
                <a16:creationId xmlns:a16="http://schemas.microsoft.com/office/drawing/2014/main" id="{7301F559-2417-4892-B843-2188A73CAFB4}"/>
              </a:ext>
            </a:extLst>
          </p:cNvPr>
          <p:cNvSpPr>
            <a:spLocks noGrp="1"/>
          </p:cNvSpPr>
          <p:nvPr>
            <p:ph idx="1"/>
          </p:nvPr>
        </p:nvSpPr>
        <p:spPr>
          <a:xfrm>
            <a:off x="838200" y="1929384"/>
            <a:ext cx="10515600" cy="1044635"/>
          </a:xfrm>
        </p:spPr>
        <p:txBody>
          <a:bodyPr>
            <a:normAutofit/>
          </a:bodyPr>
          <a:lstStyle/>
          <a:p>
            <a:r>
              <a:rPr lang="en-US" sz="4000" b="1"/>
              <a:t>Bucket deletion delays due to synchronization</a:t>
            </a:r>
          </a:p>
        </p:txBody>
      </p:sp>
      <p:pic>
        <p:nvPicPr>
          <p:cNvPr id="5" name="Picture 4" descr="Graphical user interface, text, application, email&#10;&#10;Description automatically generated">
            <a:extLst>
              <a:ext uri="{FF2B5EF4-FFF2-40B4-BE49-F238E27FC236}">
                <a16:creationId xmlns:a16="http://schemas.microsoft.com/office/drawing/2014/main" id="{59954D0A-A553-40F1-B861-D75847D54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553" y="3212715"/>
            <a:ext cx="10226404" cy="2480802"/>
          </a:xfrm>
          <a:prstGeom prst="rect">
            <a:avLst/>
          </a:prstGeom>
        </p:spPr>
      </p:pic>
      <p:pic>
        <p:nvPicPr>
          <p:cNvPr id="4" name="Audio 3">
            <a:hlinkClick r:id="" action="ppaction://media"/>
            <a:extLst>
              <a:ext uri="{FF2B5EF4-FFF2-40B4-BE49-F238E27FC236}">
                <a16:creationId xmlns:a16="http://schemas.microsoft.com/office/drawing/2014/main" id="{A9F0436F-65EA-49E0-B5DA-2B9FE5E74E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6758130"/>
      </p:ext>
    </p:extLst>
  </p:cSld>
  <p:clrMapOvr>
    <a:masterClrMapping/>
  </p:clrMapOvr>
  <mc:AlternateContent xmlns:mc="http://schemas.openxmlformats.org/markup-compatibility/2006" xmlns:p14="http://schemas.microsoft.com/office/powerpoint/2010/main">
    <mc:Choice Requires="p14">
      <p:transition spd="med" p14:dur="700" advTm="32100">
        <p:fade/>
      </p:transition>
    </mc:Choice>
    <mc:Fallback xmlns="">
      <p:transition spd="med" advTm="32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EC9E37-924E-9A46-A3C7-03DD867E67CB}"/>
              </a:ext>
            </a:extLst>
          </p:cNvPr>
          <p:cNvSpPr>
            <a:spLocks noGrp="1"/>
          </p:cNvSpPr>
          <p:nvPr>
            <p:ph type="title"/>
          </p:nvPr>
        </p:nvSpPr>
        <p:spPr/>
        <p:txBody>
          <a:bodyPr>
            <a:normAutofit/>
          </a:bodyPr>
          <a:lstStyle/>
          <a:p>
            <a:r>
              <a:rPr lang="en-US" sz="7200"/>
              <a:t>Encryption Decryption</a:t>
            </a:r>
            <a:br>
              <a:rPr lang="en-US" sz="7200"/>
            </a:br>
            <a:r>
              <a:rPr lang="en-US" sz="7200"/>
              <a:t> scheme</a:t>
            </a:r>
          </a:p>
        </p:txBody>
      </p:sp>
      <p:sp>
        <p:nvSpPr>
          <p:cNvPr id="6" name="Text Placeholder 5">
            <a:extLst>
              <a:ext uri="{FF2B5EF4-FFF2-40B4-BE49-F238E27FC236}">
                <a16:creationId xmlns:a16="http://schemas.microsoft.com/office/drawing/2014/main" id="{32BAC7AD-AB1A-D341-9E8D-A635A82173FD}"/>
              </a:ext>
            </a:extLst>
          </p:cNvPr>
          <p:cNvSpPr>
            <a:spLocks noGrp="1"/>
          </p:cNvSpPr>
          <p:nvPr>
            <p:ph type="body" idx="1"/>
          </p:nvPr>
        </p:nvSpPr>
        <p:spPr/>
        <p:txBody>
          <a:bodyPr/>
          <a:lstStyle/>
          <a:p>
            <a:endParaRPr lang="en-US"/>
          </a:p>
        </p:txBody>
      </p:sp>
      <p:pic>
        <p:nvPicPr>
          <p:cNvPr id="3" name="Audio 2">
            <a:hlinkClick r:id="" action="ppaction://media"/>
            <a:extLst>
              <a:ext uri="{FF2B5EF4-FFF2-40B4-BE49-F238E27FC236}">
                <a16:creationId xmlns:a16="http://schemas.microsoft.com/office/drawing/2014/main" id="{CA8732CD-6DD8-AC4B-9E09-CFEAB3F7EB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9266260"/>
      </p:ext>
    </p:extLst>
  </p:cSld>
  <p:clrMapOvr>
    <a:masterClrMapping/>
  </p:clrMapOvr>
  <mc:AlternateContent xmlns:mc="http://schemas.openxmlformats.org/markup-compatibility/2006">
    <mc:Choice xmlns:p14="http://schemas.microsoft.com/office/powerpoint/2010/main" Requires="p14">
      <p:transition spd="med" p14:dur="700" advTm="4690">
        <p:fade/>
      </p:transition>
    </mc:Choice>
    <mc:Fallback>
      <p:transition spd="med" advTm="46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49F78-F990-4188-82FF-EED8072C5C34}"/>
              </a:ext>
            </a:extLst>
          </p:cNvPr>
          <p:cNvSpPr>
            <a:spLocks noGrp="1"/>
          </p:cNvSpPr>
          <p:nvPr>
            <p:ph type="title"/>
          </p:nvPr>
        </p:nvSpPr>
        <p:spPr/>
        <p:txBody>
          <a:bodyPr/>
          <a:lstStyle/>
          <a:p>
            <a:r>
              <a:rPr lang="en-US"/>
              <a:t>Crypto: Password Encryption</a:t>
            </a:r>
          </a:p>
        </p:txBody>
      </p:sp>
      <p:sp>
        <p:nvSpPr>
          <p:cNvPr id="3" name="Content Placeholder 2">
            <a:extLst>
              <a:ext uri="{FF2B5EF4-FFF2-40B4-BE49-F238E27FC236}">
                <a16:creationId xmlns:a16="http://schemas.microsoft.com/office/drawing/2014/main" id="{732017C5-DF47-4B6E-BB29-372A84A3F98A}"/>
              </a:ext>
            </a:extLst>
          </p:cNvPr>
          <p:cNvSpPr>
            <a:spLocks noGrp="1"/>
          </p:cNvSpPr>
          <p:nvPr>
            <p:ph idx="1"/>
          </p:nvPr>
        </p:nvSpPr>
        <p:spPr>
          <a:xfrm>
            <a:off x="838200" y="1929384"/>
            <a:ext cx="10515600" cy="778305"/>
          </a:xfrm>
        </p:spPr>
        <p:txBody>
          <a:bodyPr>
            <a:normAutofit/>
          </a:bodyPr>
          <a:lstStyle/>
          <a:p>
            <a:r>
              <a:rPr lang="en-US" sz="3600" b="1"/>
              <a:t>We use our RSA public key to encrypt users’ passwords and store them in our database</a:t>
            </a:r>
          </a:p>
        </p:txBody>
      </p:sp>
      <p:pic>
        <p:nvPicPr>
          <p:cNvPr id="5" name="Picture 4" descr="Icon&#10;&#10;Description automatically generated">
            <a:extLst>
              <a:ext uri="{FF2B5EF4-FFF2-40B4-BE49-F238E27FC236}">
                <a16:creationId xmlns:a16="http://schemas.microsoft.com/office/drawing/2014/main" id="{2E106AD9-D540-4501-8C7D-D20A03CDAE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173" y="3328417"/>
            <a:ext cx="2157983" cy="2157983"/>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1588E9DE-0A3F-478E-B343-68F2001990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2997" y="3411600"/>
            <a:ext cx="2259642" cy="1722977"/>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C64E4BFD-9972-48E6-964A-D74601DA18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95480" y="3123939"/>
            <a:ext cx="1845243" cy="2203040"/>
          </a:xfrm>
          <a:prstGeom prst="rect">
            <a:avLst/>
          </a:prstGeom>
        </p:spPr>
      </p:pic>
      <p:sp>
        <p:nvSpPr>
          <p:cNvPr id="16" name="TextBox 15">
            <a:extLst>
              <a:ext uri="{FF2B5EF4-FFF2-40B4-BE49-F238E27FC236}">
                <a16:creationId xmlns:a16="http://schemas.microsoft.com/office/drawing/2014/main" id="{5884889A-8B09-41E1-9225-5361D453D4A5}"/>
              </a:ext>
            </a:extLst>
          </p:cNvPr>
          <p:cNvSpPr txBox="1"/>
          <p:nvPr/>
        </p:nvSpPr>
        <p:spPr>
          <a:xfrm>
            <a:off x="932156" y="5569545"/>
            <a:ext cx="1873188" cy="923330"/>
          </a:xfrm>
          <a:prstGeom prst="rect">
            <a:avLst/>
          </a:prstGeom>
          <a:noFill/>
        </p:spPr>
        <p:txBody>
          <a:bodyPr wrap="square" rtlCol="0">
            <a:spAutoFit/>
          </a:bodyPr>
          <a:lstStyle/>
          <a:p>
            <a:r>
              <a:rPr lang="en-US" sz="5400" b="1"/>
              <a:t>USER</a:t>
            </a:r>
          </a:p>
        </p:txBody>
      </p:sp>
      <p:sp>
        <p:nvSpPr>
          <p:cNvPr id="17" name="TextBox 16">
            <a:extLst>
              <a:ext uri="{FF2B5EF4-FFF2-40B4-BE49-F238E27FC236}">
                <a16:creationId xmlns:a16="http://schemas.microsoft.com/office/drawing/2014/main" id="{453C5457-5ED5-4DA5-AA74-7E1D5F3D5FD6}"/>
              </a:ext>
            </a:extLst>
          </p:cNvPr>
          <p:cNvSpPr txBox="1"/>
          <p:nvPr/>
        </p:nvSpPr>
        <p:spPr>
          <a:xfrm>
            <a:off x="5035118" y="5569545"/>
            <a:ext cx="2324469" cy="923330"/>
          </a:xfrm>
          <a:prstGeom prst="rect">
            <a:avLst/>
          </a:prstGeom>
          <a:noFill/>
        </p:spPr>
        <p:txBody>
          <a:bodyPr wrap="square" rtlCol="0">
            <a:spAutoFit/>
          </a:bodyPr>
          <a:lstStyle/>
          <a:p>
            <a:r>
              <a:rPr lang="en-US" sz="5400" b="1"/>
              <a:t>APPLICATION</a:t>
            </a:r>
          </a:p>
        </p:txBody>
      </p:sp>
      <p:sp>
        <p:nvSpPr>
          <p:cNvPr id="18" name="TextBox 17">
            <a:extLst>
              <a:ext uri="{FF2B5EF4-FFF2-40B4-BE49-F238E27FC236}">
                <a16:creationId xmlns:a16="http://schemas.microsoft.com/office/drawing/2014/main" id="{E058BB52-F6F5-45D7-A6EC-DA62C0DBD201}"/>
              </a:ext>
            </a:extLst>
          </p:cNvPr>
          <p:cNvSpPr txBox="1"/>
          <p:nvPr/>
        </p:nvSpPr>
        <p:spPr>
          <a:xfrm>
            <a:off x="9195480" y="5569545"/>
            <a:ext cx="2324469" cy="923330"/>
          </a:xfrm>
          <a:prstGeom prst="rect">
            <a:avLst/>
          </a:prstGeom>
          <a:noFill/>
        </p:spPr>
        <p:txBody>
          <a:bodyPr wrap="square" rtlCol="0">
            <a:spAutoFit/>
          </a:bodyPr>
          <a:lstStyle/>
          <a:p>
            <a:r>
              <a:rPr lang="en-US" sz="5400" b="1"/>
              <a:t>DATABASE</a:t>
            </a:r>
          </a:p>
        </p:txBody>
      </p:sp>
      <p:cxnSp>
        <p:nvCxnSpPr>
          <p:cNvPr id="20" name="Straight Arrow Connector 19">
            <a:extLst>
              <a:ext uri="{FF2B5EF4-FFF2-40B4-BE49-F238E27FC236}">
                <a16:creationId xmlns:a16="http://schemas.microsoft.com/office/drawing/2014/main" id="{913E410E-E984-43EA-895D-B4AC43C611C7}"/>
              </a:ext>
            </a:extLst>
          </p:cNvPr>
          <p:cNvCxnSpPr>
            <a:stCxn id="5" idx="3"/>
          </p:cNvCxnSpPr>
          <p:nvPr/>
        </p:nvCxnSpPr>
        <p:spPr>
          <a:xfrm flipV="1">
            <a:off x="2490156" y="4407408"/>
            <a:ext cx="2152865" cy="1"/>
          </a:xfrm>
          <a:prstGeom prst="straightConnector1">
            <a:avLst/>
          </a:prstGeom>
          <a:ln w="63500">
            <a:solidFill>
              <a:schemeClr val="dk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7F677E5-D36D-47F5-9861-02A4736B4D77}"/>
              </a:ext>
            </a:extLst>
          </p:cNvPr>
          <p:cNvCxnSpPr>
            <a:cxnSpLocks/>
            <a:stCxn id="7" idx="3"/>
            <a:endCxn id="15" idx="1"/>
          </p:cNvCxnSpPr>
          <p:nvPr/>
        </p:nvCxnSpPr>
        <p:spPr>
          <a:xfrm flipV="1">
            <a:off x="6972639" y="4225459"/>
            <a:ext cx="2222841" cy="47630"/>
          </a:xfrm>
          <a:prstGeom prst="straightConnector1">
            <a:avLst/>
          </a:prstGeom>
          <a:ln w="63500">
            <a:solidFill>
              <a:schemeClr val="dk1"/>
            </a:solidFill>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C7A8879-1A65-431F-95BA-B7703BBE960A}"/>
              </a:ext>
            </a:extLst>
          </p:cNvPr>
          <p:cNvSpPr txBox="1"/>
          <p:nvPr/>
        </p:nvSpPr>
        <p:spPr>
          <a:xfrm>
            <a:off x="2645923" y="3764964"/>
            <a:ext cx="1731524" cy="523220"/>
          </a:xfrm>
          <a:prstGeom prst="rect">
            <a:avLst/>
          </a:prstGeom>
          <a:noFill/>
        </p:spPr>
        <p:txBody>
          <a:bodyPr wrap="square" rtlCol="0">
            <a:spAutoFit/>
          </a:bodyPr>
          <a:lstStyle/>
          <a:p>
            <a:r>
              <a:rPr lang="en-US" sz="2800" b="1"/>
              <a:t>Register password</a:t>
            </a:r>
          </a:p>
        </p:txBody>
      </p:sp>
      <p:sp>
        <p:nvSpPr>
          <p:cNvPr id="26" name="TextBox 25">
            <a:extLst>
              <a:ext uri="{FF2B5EF4-FFF2-40B4-BE49-F238E27FC236}">
                <a16:creationId xmlns:a16="http://schemas.microsoft.com/office/drawing/2014/main" id="{814CD087-2584-4DE4-9DA2-7CE241AE07B6}"/>
              </a:ext>
            </a:extLst>
          </p:cNvPr>
          <p:cNvSpPr txBox="1"/>
          <p:nvPr/>
        </p:nvSpPr>
        <p:spPr>
          <a:xfrm>
            <a:off x="6972639" y="3627092"/>
            <a:ext cx="2405975" cy="523220"/>
          </a:xfrm>
          <a:prstGeom prst="rect">
            <a:avLst/>
          </a:prstGeom>
          <a:noFill/>
        </p:spPr>
        <p:txBody>
          <a:bodyPr wrap="square" rtlCol="0">
            <a:spAutoFit/>
          </a:bodyPr>
          <a:lstStyle/>
          <a:p>
            <a:r>
              <a:rPr lang="en-US" sz="2800" b="1"/>
              <a:t>RSA encrypted password</a:t>
            </a:r>
          </a:p>
        </p:txBody>
      </p:sp>
      <p:pic>
        <p:nvPicPr>
          <p:cNvPr id="13" name="Audio 12">
            <a:hlinkClick r:id="" action="ppaction://media"/>
            <a:extLst>
              <a:ext uri="{FF2B5EF4-FFF2-40B4-BE49-F238E27FC236}">
                <a16:creationId xmlns:a16="http://schemas.microsoft.com/office/drawing/2014/main" id="{B6592C31-917D-4D20-B509-5B63F361CE2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5583479"/>
      </p:ext>
    </p:extLst>
  </p:cSld>
  <p:clrMapOvr>
    <a:masterClrMapping/>
  </p:clrMapOvr>
  <mc:AlternateContent xmlns:mc="http://schemas.openxmlformats.org/markup-compatibility/2006" xmlns:p14="http://schemas.microsoft.com/office/powerpoint/2010/main">
    <mc:Choice Requires="p14">
      <p:transition spd="med" p14:dur="700" advTm="29620">
        <p:fade/>
      </p:transition>
    </mc:Choice>
    <mc:Fallback xmlns="">
      <p:transition spd="med" advTm="296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8DF7B-79E5-470F-806C-513AD1C0ACBB}"/>
              </a:ext>
            </a:extLst>
          </p:cNvPr>
          <p:cNvSpPr>
            <a:spLocks noGrp="1"/>
          </p:cNvSpPr>
          <p:nvPr>
            <p:ph type="title"/>
          </p:nvPr>
        </p:nvSpPr>
        <p:spPr/>
        <p:txBody>
          <a:bodyPr/>
          <a:lstStyle/>
          <a:p>
            <a:r>
              <a:rPr lang="en-US"/>
              <a:t>Crypto: Authentication</a:t>
            </a:r>
          </a:p>
        </p:txBody>
      </p:sp>
      <p:sp>
        <p:nvSpPr>
          <p:cNvPr id="3" name="Content Placeholder 2">
            <a:extLst>
              <a:ext uri="{FF2B5EF4-FFF2-40B4-BE49-F238E27FC236}">
                <a16:creationId xmlns:a16="http://schemas.microsoft.com/office/drawing/2014/main" id="{5EAFC915-B88B-4D30-92F2-F86D4E11452A}"/>
              </a:ext>
            </a:extLst>
          </p:cNvPr>
          <p:cNvSpPr>
            <a:spLocks noGrp="1"/>
          </p:cNvSpPr>
          <p:nvPr>
            <p:ph idx="1"/>
          </p:nvPr>
        </p:nvSpPr>
        <p:spPr>
          <a:xfrm>
            <a:off x="838200" y="1929384"/>
            <a:ext cx="10515600" cy="1499616"/>
          </a:xfrm>
        </p:spPr>
        <p:txBody>
          <a:bodyPr>
            <a:normAutofit/>
          </a:bodyPr>
          <a:lstStyle/>
          <a:p>
            <a:r>
              <a:rPr lang="en-US" sz="4000" b="1"/>
              <a:t>We internally use our RSA private key to decrypt the user’s password in the database and compare it to the password provided during authentication</a:t>
            </a:r>
          </a:p>
        </p:txBody>
      </p:sp>
      <p:pic>
        <p:nvPicPr>
          <p:cNvPr id="4" name="Picture 3" descr="Icon&#10;&#10;Description automatically generated">
            <a:extLst>
              <a:ext uri="{FF2B5EF4-FFF2-40B4-BE49-F238E27FC236}">
                <a16:creationId xmlns:a16="http://schemas.microsoft.com/office/drawing/2014/main" id="{EBE83386-7D5B-4C5D-B597-6AA988E0EA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637" y="3667696"/>
            <a:ext cx="2157983" cy="2157983"/>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488C3B6C-539A-48F5-84BC-C83529CC64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7210" y="3885198"/>
            <a:ext cx="2259642" cy="1722977"/>
          </a:xfrm>
          <a:prstGeom prst="rect">
            <a:avLst/>
          </a:prstGeom>
        </p:spPr>
      </p:pic>
      <p:sp>
        <p:nvSpPr>
          <p:cNvPr id="6" name="TextBox 5">
            <a:extLst>
              <a:ext uri="{FF2B5EF4-FFF2-40B4-BE49-F238E27FC236}">
                <a16:creationId xmlns:a16="http://schemas.microsoft.com/office/drawing/2014/main" id="{7E44736A-2CF8-4445-B45A-C4E88627A8D2}"/>
              </a:ext>
            </a:extLst>
          </p:cNvPr>
          <p:cNvSpPr txBox="1"/>
          <p:nvPr/>
        </p:nvSpPr>
        <p:spPr>
          <a:xfrm>
            <a:off x="1087798" y="5734915"/>
            <a:ext cx="1873188" cy="923330"/>
          </a:xfrm>
          <a:prstGeom prst="rect">
            <a:avLst/>
          </a:prstGeom>
          <a:noFill/>
        </p:spPr>
        <p:txBody>
          <a:bodyPr wrap="square" rtlCol="0">
            <a:spAutoFit/>
          </a:bodyPr>
          <a:lstStyle/>
          <a:p>
            <a:r>
              <a:rPr lang="en-US" sz="5400" b="1"/>
              <a:t>USER</a:t>
            </a:r>
          </a:p>
        </p:txBody>
      </p:sp>
      <p:sp>
        <p:nvSpPr>
          <p:cNvPr id="7" name="TextBox 6">
            <a:extLst>
              <a:ext uri="{FF2B5EF4-FFF2-40B4-BE49-F238E27FC236}">
                <a16:creationId xmlns:a16="http://schemas.microsoft.com/office/drawing/2014/main" id="{B3B1EFA6-FF39-4405-BF10-CACE298BCC34}"/>
              </a:ext>
            </a:extLst>
          </p:cNvPr>
          <p:cNvSpPr txBox="1"/>
          <p:nvPr/>
        </p:nvSpPr>
        <p:spPr>
          <a:xfrm>
            <a:off x="7777210" y="5825679"/>
            <a:ext cx="2324469" cy="923330"/>
          </a:xfrm>
          <a:prstGeom prst="rect">
            <a:avLst/>
          </a:prstGeom>
          <a:noFill/>
        </p:spPr>
        <p:txBody>
          <a:bodyPr wrap="square" rtlCol="0">
            <a:spAutoFit/>
          </a:bodyPr>
          <a:lstStyle/>
          <a:p>
            <a:r>
              <a:rPr lang="en-US" sz="5400" b="1"/>
              <a:t>APPLICATION</a:t>
            </a:r>
          </a:p>
        </p:txBody>
      </p:sp>
      <p:cxnSp>
        <p:nvCxnSpPr>
          <p:cNvPr id="8" name="Straight Arrow Connector 7">
            <a:extLst>
              <a:ext uri="{FF2B5EF4-FFF2-40B4-BE49-F238E27FC236}">
                <a16:creationId xmlns:a16="http://schemas.microsoft.com/office/drawing/2014/main" id="{6471691E-B1D9-4678-833D-A0A885BDDCD4}"/>
              </a:ext>
            </a:extLst>
          </p:cNvPr>
          <p:cNvCxnSpPr>
            <a:cxnSpLocks/>
          </p:cNvCxnSpPr>
          <p:nvPr/>
        </p:nvCxnSpPr>
        <p:spPr>
          <a:xfrm>
            <a:off x="2461098" y="3996603"/>
            <a:ext cx="5447489" cy="0"/>
          </a:xfrm>
          <a:prstGeom prst="straightConnector1">
            <a:avLst/>
          </a:prstGeom>
          <a:ln w="63500">
            <a:solidFill>
              <a:schemeClr val="dk1"/>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6937C7D-44AE-4DD2-AA2F-FAE3179DD707}"/>
              </a:ext>
            </a:extLst>
          </p:cNvPr>
          <p:cNvSpPr txBox="1"/>
          <p:nvPr/>
        </p:nvSpPr>
        <p:spPr>
          <a:xfrm>
            <a:off x="3355988" y="3980589"/>
            <a:ext cx="4241259" cy="646331"/>
          </a:xfrm>
          <a:prstGeom prst="rect">
            <a:avLst/>
          </a:prstGeom>
          <a:noFill/>
        </p:spPr>
        <p:txBody>
          <a:bodyPr wrap="square" rtlCol="0">
            <a:spAutoFit/>
          </a:bodyPr>
          <a:lstStyle/>
          <a:p>
            <a:r>
              <a:rPr lang="en-US" sz="3600" b="1"/>
              <a:t>Provide username and password</a:t>
            </a:r>
          </a:p>
        </p:txBody>
      </p:sp>
      <p:sp>
        <p:nvSpPr>
          <p:cNvPr id="12" name="TextBox 11">
            <a:extLst>
              <a:ext uri="{FF2B5EF4-FFF2-40B4-BE49-F238E27FC236}">
                <a16:creationId xmlns:a16="http://schemas.microsoft.com/office/drawing/2014/main" id="{2122EA72-FE8C-41E2-83DB-2AC884E6E5F0}"/>
              </a:ext>
            </a:extLst>
          </p:cNvPr>
          <p:cNvSpPr txBox="1"/>
          <p:nvPr/>
        </p:nvSpPr>
        <p:spPr>
          <a:xfrm>
            <a:off x="10377790" y="3980589"/>
            <a:ext cx="1748260" cy="1754326"/>
          </a:xfrm>
          <a:prstGeom prst="rect">
            <a:avLst/>
          </a:prstGeom>
          <a:noFill/>
        </p:spPr>
        <p:txBody>
          <a:bodyPr wrap="square" rtlCol="0">
            <a:spAutoFit/>
          </a:bodyPr>
          <a:lstStyle/>
          <a:p>
            <a:r>
              <a:rPr lang="en-US" sz="3600" b="1"/>
              <a:t>Decrypt password and compare</a:t>
            </a:r>
          </a:p>
        </p:txBody>
      </p:sp>
      <p:sp>
        <p:nvSpPr>
          <p:cNvPr id="15" name="Arc 14">
            <a:extLst>
              <a:ext uri="{FF2B5EF4-FFF2-40B4-BE49-F238E27FC236}">
                <a16:creationId xmlns:a16="http://schemas.microsoft.com/office/drawing/2014/main" id="{462A25CD-5C0F-4778-852C-8890427BEA0C}"/>
              </a:ext>
            </a:extLst>
          </p:cNvPr>
          <p:cNvSpPr/>
          <p:nvPr/>
        </p:nvSpPr>
        <p:spPr>
          <a:xfrm>
            <a:off x="10017865" y="3796837"/>
            <a:ext cx="2032642" cy="2304752"/>
          </a:xfrm>
          <a:prstGeom prst="arc">
            <a:avLst>
              <a:gd name="adj1" fmla="val 13149731"/>
              <a:gd name="adj2" fmla="val 88042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E5EFE21-FA7F-41AB-A5DA-4F217F9C2A84}"/>
              </a:ext>
            </a:extLst>
          </p:cNvPr>
          <p:cNvCxnSpPr>
            <a:cxnSpLocks/>
            <a:stCxn id="15" idx="2"/>
          </p:cNvCxnSpPr>
          <p:nvPr/>
        </p:nvCxnSpPr>
        <p:spPr>
          <a:xfrm flipH="1" flipV="1">
            <a:off x="10036852" y="5321030"/>
            <a:ext cx="117607" cy="205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F688B16-8550-4D77-B9FE-65946E2C9E81}"/>
              </a:ext>
            </a:extLst>
          </p:cNvPr>
          <p:cNvCxnSpPr>
            <a:cxnSpLocks/>
          </p:cNvCxnSpPr>
          <p:nvPr/>
        </p:nvCxnSpPr>
        <p:spPr>
          <a:xfrm flipH="1">
            <a:off x="2695704" y="5097294"/>
            <a:ext cx="5081506" cy="0"/>
          </a:xfrm>
          <a:prstGeom prst="straightConnector1">
            <a:avLst/>
          </a:prstGeom>
          <a:ln w="63500">
            <a:solidFill>
              <a:schemeClr val="dk1"/>
            </a:solidFill>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16FF5644-2D59-47FA-AB51-9F4A46F699F4}"/>
              </a:ext>
            </a:extLst>
          </p:cNvPr>
          <p:cNvSpPr txBox="1"/>
          <p:nvPr/>
        </p:nvSpPr>
        <p:spPr>
          <a:xfrm>
            <a:off x="3292021" y="5244503"/>
            <a:ext cx="4241259" cy="646331"/>
          </a:xfrm>
          <a:prstGeom prst="rect">
            <a:avLst/>
          </a:prstGeom>
          <a:noFill/>
        </p:spPr>
        <p:txBody>
          <a:bodyPr wrap="square" rtlCol="0">
            <a:spAutoFit/>
          </a:bodyPr>
          <a:lstStyle/>
          <a:p>
            <a:r>
              <a:rPr lang="en-US" sz="3600" b="1"/>
              <a:t>Log user in if passwords match</a:t>
            </a:r>
          </a:p>
        </p:txBody>
      </p:sp>
      <p:pic>
        <p:nvPicPr>
          <p:cNvPr id="16" name="Audio 15">
            <a:hlinkClick r:id="" action="ppaction://media"/>
            <a:extLst>
              <a:ext uri="{FF2B5EF4-FFF2-40B4-BE49-F238E27FC236}">
                <a16:creationId xmlns:a16="http://schemas.microsoft.com/office/drawing/2014/main" id="{958CF71F-99FF-40AF-8B43-A21D21097B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16131691"/>
      </p:ext>
    </p:extLst>
  </p:cSld>
  <p:clrMapOvr>
    <a:masterClrMapping/>
  </p:clrMapOvr>
  <mc:AlternateContent xmlns:mc="http://schemas.openxmlformats.org/markup-compatibility/2006" xmlns:p14="http://schemas.microsoft.com/office/powerpoint/2010/main">
    <mc:Choice Requires="p14">
      <p:transition spd="med" p14:dur="700" advTm="28750">
        <p:fade/>
      </p:transition>
    </mc:Choice>
    <mc:Fallback xmlns="">
      <p:transition spd="med" advTm="28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9AED-9B41-5F46-80A6-9556541FDA0F}"/>
              </a:ext>
            </a:extLst>
          </p:cNvPr>
          <p:cNvSpPr>
            <a:spLocks noGrp="1"/>
          </p:cNvSpPr>
          <p:nvPr>
            <p:ph type="title"/>
          </p:nvPr>
        </p:nvSpPr>
        <p:spPr/>
        <p:txBody>
          <a:bodyPr/>
          <a:lstStyle/>
          <a:p>
            <a:r>
              <a:rPr lang="en-US"/>
              <a:t>Crypto: ChaCha20 Encryption</a:t>
            </a:r>
          </a:p>
        </p:txBody>
      </p:sp>
      <p:sp>
        <p:nvSpPr>
          <p:cNvPr id="3" name="Content Placeholder 2">
            <a:extLst>
              <a:ext uri="{FF2B5EF4-FFF2-40B4-BE49-F238E27FC236}">
                <a16:creationId xmlns:a16="http://schemas.microsoft.com/office/drawing/2014/main" id="{1F204043-F411-1246-9D37-55D1F643003C}"/>
              </a:ext>
            </a:extLst>
          </p:cNvPr>
          <p:cNvSpPr>
            <a:spLocks noGrp="1"/>
          </p:cNvSpPr>
          <p:nvPr>
            <p:ph idx="1"/>
          </p:nvPr>
        </p:nvSpPr>
        <p:spPr>
          <a:xfrm>
            <a:off x="838200" y="1929383"/>
            <a:ext cx="10515600" cy="4563491"/>
          </a:xfrm>
        </p:spPr>
        <p:txBody>
          <a:bodyPr>
            <a:noAutofit/>
          </a:bodyPr>
          <a:lstStyle/>
          <a:p>
            <a:r>
              <a:rPr lang="en-US" sz="4800" b="1"/>
              <a:t>For file encryption, we decide to use ChaCha20 instead of AES for better performance (and better name, of course)</a:t>
            </a:r>
          </a:p>
          <a:p>
            <a:r>
              <a:rPr lang="en-US" sz="4800" b="1"/>
              <a:t>It’s an ARX (ADD-ROTATE-XOR) stream cipher developed by Daniel J. Bernstein</a:t>
            </a:r>
          </a:p>
          <a:p>
            <a:r>
              <a:rPr lang="en-US" sz="4800" b="1"/>
              <a:t>Widely used by ransomware gangs for its strong encryption and speed!</a:t>
            </a:r>
          </a:p>
          <a:p>
            <a:endParaRPr lang="en-US" sz="4800" b="1"/>
          </a:p>
          <a:p>
            <a:endParaRPr lang="en-US" sz="4800" b="1"/>
          </a:p>
        </p:txBody>
      </p:sp>
      <p:pic>
        <p:nvPicPr>
          <p:cNvPr id="10" name="Audio 9">
            <a:hlinkClick r:id="" action="ppaction://media"/>
            <a:extLst>
              <a:ext uri="{FF2B5EF4-FFF2-40B4-BE49-F238E27FC236}">
                <a16:creationId xmlns:a16="http://schemas.microsoft.com/office/drawing/2014/main" id="{ECD2A3F1-7BCC-4FB7-B88B-7DDF267757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95625304"/>
      </p:ext>
    </p:extLst>
  </p:cSld>
  <p:clrMapOvr>
    <a:masterClrMapping/>
  </p:clrMapOvr>
  <mc:AlternateContent xmlns:mc="http://schemas.openxmlformats.org/markup-compatibility/2006" xmlns:p14="http://schemas.microsoft.com/office/powerpoint/2010/main">
    <mc:Choice Requires="p14">
      <p:transition spd="med" p14:dur="700" advTm="35460">
        <p:fade/>
      </p:transition>
    </mc:Choice>
    <mc:Fallback xmlns="">
      <p:transition spd="med" advTm="354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C970-292E-4830-AA04-9076743AA2D0}"/>
              </a:ext>
            </a:extLst>
          </p:cNvPr>
          <p:cNvSpPr>
            <a:spLocks noGrp="1"/>
          </p:cNvSpPr>
          <p:nvPr>
            <p:ph type="title"/>
          </p:nvPr>
        </p:nvSpPr>
        <p:spPr/>
        <p:txBody>
          <a:bodyPr/>
          <a:lstStyle/>
          <a:p>
            <a:r>
              <a:rPr lang="en-US"/>
              <a:t>Crypto: ChaCha20 Encryption</a:t>
            </a:r>
          </a:p>
        </p:txBody>
      </p:sp>
      <p:pic>
        <p:nvPicPr>
          <p:cNvPr id="5" name="Picture 4" descr="Diagram&#10;&#10;Description automatically generated">
            <a:extLst>
              <a:ext uri="{FF2B5EF4-FFF2-40B4-BE49-F238E27FC236}">
                <a16:creationId xmlns:a16="http://schemas.microsoft.com/office/drawing/2014/main" id="{CC026D87-2123-41F4-B678-5A79DF5F44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221" y="1954912"/>
            <a:ext cx="10061311" cy="4537963"/>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2" name="Ink 11">
                <a:extLst>
                  <a:ext uri="{FF2B5EF4-FFF2-40B4-BE49-F238E27FC236}">
                    <a16:creationId xmlns:a16="http://schemas.microsoft.com/office/drawing/2014/main" id="{024D4A8D-B5A6-4EDD-84E4-62C9AFFB81A4}"/>
                  </a:ext>
                </a:extLst>
              </p14:cNvPr>
              <p14:cNvContentPartPr/>
              <p14:nvPr>
                <p:extLst>
                  <p:ext uri="{42D2F446-02D8-4167-A562-619A0277C38B}">
                    <p15:isNarration xmlns:p15="http://schemas.microsoft.com/office/powerpoint/2012/main" val="1"/>
                  </p:ext>
                </p:extLst>
              </p14:nvPr>
            </p14:nvContentPartPr>
            <p14:xfrm>
              <a:off x="2793600" y="4934880"/>
              <a:ext cx="6553080" cy="1749600"/>
            </p14:xfrm>
          </p:contentPart>
        </mc:Choice>
        <mc:Fallback xmlns="">
          <p:pic>
            <p:nvPicPr>
              <p:cNvPr id="12" name="Ink 11">
                <a:extLst>
                  <a:ext uri="{FF2B5EF4-FFF2-40B4-BE49-F238E27FC236}">
                    <a16:creationId xmlns:a16="http://schemas.microsoft.com/office/drawing/2014/main" id="{024D4A8D-B5A6-4EDD-84E4-62C9AFFB81A4}"/>
                  </a:ext>
                </a:extLst>
              </p:cNvPr>
              <p:cNvPicPr>
                <a:picLocks noGrp="1" noRot="1" noChangeAspect="1" noMove="1" noResize="1" noEditPoints="1" noAdjustHandles="1" noChangeArrowheads="1" noChangeShapeType="1"/>
              </p:cNvPicPr>
              <p:nvPr/>
            </p:nvPicPr>
            <p:blipFill>
              <a:blip r:embed="rId7"/>
              <a:stretch>
                <a:fillRect/>
              </a:stretch>
            </p:blipFill>
            <p:spPr>
              <a:xfrm>
                <a:off x="2784240" y="4925520"/>
                <a:ext cx="6571800" cy="1768320"/>
              </a:xfrm>
              <a:prstGeom prst="rect">
                <a:avLst/>
              </a:prstGeom>
            </p:spPr>
          </p:pic>
        </mc:Fallback>
      </mc:AlternateContent>
      <p:pic>
        <p:nvPicPr>
          <p:cNvPr id="13" name="Audio 12">
            <a:hlinkClick r:id="" action="ppaction://media"/>
            <a:extLst>
              <a:ext uri="{FF2B5EF4-FFF2-40B4-BE49-F238E27FC236}">
                <a16:creationId xmlns:a16="http://schemas.microsoft.com/office/drawing/2014/main" id="{C9065D24-2AD3-425A-956D-5B7022F0DC7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7127814"/>
      </p:ext>
    </p:extLst>
  </p:cSld>
  <p:clrMapOvr>
    <a:masterClrMapping/>
  </p:clrMapOvr>
  <mc:AlternateContent xmlns:mc="http://schemas.openxmlformats.org/markup-compatibility/2006" xmlns:p14="http://schemas.microsoft.com/office/powerpoint/2010/main">
    <mc:Choice Requires="p14">
      <p:transition spd="med" p14:dur="700" advTm="11290">
        <p:fade/>
      </p:transition>
    </mc:Choice>
    <mc:Fallback xmlns="">
      <p:transition spd="med" advTm="112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59"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9D07-7840-4D65-8048-69BAF8A0D939}"/>
              </a:ext>
            </a:extLst>
          </p:cNvPr>
          <p:cNvSpPr>
            <a:spLocks noGrp="1"/>
          </p:cNvSpPr>
          <p:nvPr>
            <p:ph type="title"/>
          </p:nvPr>
        </p:nvSpPr>
        <p:spPr/>
        <p:txBody>
          <a:bodyPr/>
          <a:lstStyle/>
          <a:p>
            <a:r>
              <a:rPr lang="en-US"/>
              <a:t>Crypto: ChaCha20 Key-nonce</a:t>
            </a:r>
          </a:p>
        </p:txBody>
      </p:sp>
      <p:sp>
        <p:nvSpPr>
          <p:cNvPr id="4" name="Rectangle: Rounded Corners 3">
            <a:extLst>
              <a:ext uri="{FF2B5EF4-FFF2-40B4-BE49-F238E27FC236}">
                <a16:creationId xmlns:a16="http://schemas.microsoft.com/office/drawing/2014/main" id="{40592A37-62D9-441A-82E5-745F399A2284}"/>
              </a:ext>
            </a:extLst>
          </p:cNvPr>
          <p:cNvSpPr/>
          <p:nvPr/>
        </p:nvSpPr>
        <p:spPr>
          <a:xfrm>
            <a:off x="160506" y="3715967"/>
            <a:ext cx="2300591" cy="81712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73A5DC9-0773-471B-B1FA-0EDC24652231}"/>
              </a:ext>
            </a:extLst>
          </p:cNvPr>
          <p:cNvSpPr/>
          <p:nvPr/>
        </p:nvSpPr>
        <p:spPr>
          <a:xfrm>
            <a:off x="4072646" y="3706239"/>
            <a:ext cx="2023353" cy="81712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D1F4453-1204-4C12-81E4-6B452A15B321}"/>
              </a:ext>
            </a:extLst>
          </p:cNvPr>
          <p:cNvSpPr/>
          <p:nvPr/>
        </p:nvSpPr>
        <p:spPr>
          <a:xfrm>
            <a:off x="8631677" y="2341123"/>
            <a:ext cx="1760706" cy="71012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CB06727-2BB9-4F36-B3CB-0D4A2F2A0B83}"/>
              </a:ext>
            </a:extLst>
          </p:cNvPr>
          <p:cNvSpPr/>
          <p:nvPr/>
        </p:nvSpPr>
        <p:spPr>
          <a:xfrm>
            <a:off x="8631677" y="4918953"/>
            <a:ext cx="1760706" cy="71012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EBB7E4-DED3-49C1-B563-09B3D55724B4}"/>
              </a:ext>
            </a:extLst>
          </p:cNvPr>
          <p:cNvSpPr txBox="1"/>
          <p:nvPr/>
        </p:nvSpPr>
        <p:spPr>
          <a:xfrm>
            <a:off x="160506" y="3791635"/>
            <a:ext cx="2689698" cy="646331"/>
          </a:xfrm>
          <a:prstGeom prst="rect">
            <a:avLst/>
          </a:prstGeom>
          <a:noFill/>
        </p:spPr>
        <p:txBody>
          <a:bodyPr wrap="square" rtlCol="0">
            <a:spAutoFit/>
          </a:bodyPr>
          <a:lstStyle/>
          <a:p>
            <a:r>
              <a:rPr lang="en-US" sz="3600" b="1"/>
              <a:t>User’s raw password</a:t>
            </a:r>
          </a:p>
        </p:txBody>
      </p:sp>
      <p:cxnSp>
        <p:nvCxnSpPr>
          <p:cNvPr id="11" name="Straight Arrow Connector 10">
            <a:extLst>
              <a:ext uri="{FF2B5EF4-FFF2-40B4-BE49-F238E27FC236}">
                <a16:creationId xmlns:a16="http://schemas.microsoft.com/office/drawing/2014/main" id="{FD76B30A-E549-4EDE-B9C1-1111B1DE3CE4}"/>
              </a:ext>
            </a:extLst>
          </p:cNvPr>
          <p:cNvCxnSpPr>
            <a:cxnSpLocks/>
            <a:endCxn id="5" idx="1"/>
          </p:cNvCxnSpPr>
          <p:nvPr/>
        </p:nvCxnSpPr>
        <p:spPr>
          <a:xfrm>
            <a:off x="2461097" y="4114800"/>
            <a:ext cx="161154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5CB4DFA-D7F5-4D25-9D7F-EF7E2FB0186F}"/>
              </a:ext>
            </a:extLst>
          </p:cNvPr>
          <p:cNvSpPr txBox="1"/>
          <p:nvPr/>
        </p:nvSpPr>
        <p:spPr>
          <a:xfrm>
            <a:off x="2720502" y="3502158"/>
            <a:ext cx="1481847" cy="646331"/>
          </a:xfrm>
          <a:prstGeom prst="rect">
            <a:avLst/>
          </a:prstGeom>
          <a:noFill/>
        </p:spPr>
        <p:txBody>
          <a:bodyPr wrap="square" rtlCol="0">
            <a:spAutoFit/>
          </a:bodyPr>
          <a:lstStyle/>
          <a:p>
            <a:r>
              <a:rPr lang="en-US" sz="3600" b="1"/>
              <a:t>SHA512</a:t>
            </a:r>
          </a:p>
        </p:txBody>
      </p:sp>
      <p:sp>
        <p:nvSpPr>
          <p:cNvPr id="14" name="TextBox 13">
            <a:extLst>
              <a:ext uri="{FF2B5EF4-FFF2-40B4-BE49-F238E27FC236}">
                <a16:creationId xmlns:a16="http://schemas.microsoft.com/office/drawing/2014/main" id="{C20CAA9C-DEBC-429F-8107-472B9C1DC4B8}"/>
              </a:ext>
            </a:extLst>
          </p:cNvPr>
          <p:cNvSpPr txBox="1"/>
          <p:nvPr/>
        </p:nvSpPr>
        <p:spPr>
          <a:xfrm>
            <a:off x="4072647" y="3754877"/>
            <a:ext cx="2081719" cy="646331"/>
          </a:xfrm>
          <a:prstGeom prst="rect">
            <a:avLst/>
          </a:prstGeom>
          <a:noFill/>
        </p:spPr>
        <p:txBody>
          <a:bodyPr wrap="square" rtlCol="0">
            <a:spAutoFit/>
          </a:bodyPr>
          <a:lstStyle/>
          <a:p>
            <a:r>
              <a:rPr lang="en-US" sz="3600" b="1"/>
              <a:t>Hashed password</a:t>
            </a:r>
          </a:p>
        </p:txBody>
      </p:sp>
      <p:cxnSp>
        <p:nvCxnSpPr>
          <p:cNvPr id="17" name="Straight Arrow Connector 16">
            <a:extLst>
              <a:ext uri="{FF2B5EF4-FFF2-40B4-BE49-F238E27FC236}">
                <a16:creationId xmlns:a16="http://schemas.microsoft.com/office/drawing/2014/main" id="{653DE96B-0D65-4FEB-A71C-4CC11F4CCDB2}"/>
              </a:ext>
            </a:extLst>
          </p:cNvPr>
          <p:cNvCxnSpPr>
            <a:cxnSpLocks/>
            <a:stCxn id="14" idx="3"/>
            <a:endCxn id="6" idx="1"/>
          </p:cNvCxnSpPr>
          <p:nvPr/>
        </p:nvCxnSpPr>
        <p:spPr>
          <a:xfrm flipV="1">
            <a:off x="6154366" y="2696183"/>
            <a:ext cx="2477311" cy="1381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2888552-BA47-4921-B799-4B5FC88D18D3}"/>
              </a:ext>
            </a:extLst>
          </p:cNvPr>
          <p:cNvCxnSpPr>
            <a:cxnSpLocks/>
            <a:stCxn id="14" idx="3"/>
            <a:endCxn id="7" idx="1"/>
          </p:cNvCxnSpPr>
          <p:nvPr/>
        </p:nvCxnSpPr>
        <p:spPr>
          <a:xfrm>
            <a:off x="6154366" y="4078043"/>
            <a:ext cx="2477311" cy="11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89904355-E059-45B8-9148-750E0E80E33B}"/>
              </a:ext>
            </a:extLst>
          </p:cNvPr>
          <p:cNvSpPr txBox="1"/>
          <p:nvPr/>
        </p:nvSpPr>
        <p:spPr>
          <a:xfrm rot="19809440">
            <a:off x="6587602" y="2745355"/>
            <a:ext cx="1569396" cy="584775"/>
          </a:xfrm>
          <a:prstGeom prst="rect">
            <a:avLst/>
          </a:prstGeom>
          <a:noFill/>
        </p:spPr>
        <p:txBody>
          <a:bodyPr wrap="square" rtlCol="0">
            <a:spAutoFit/>
          </a:bodyPr>
          <a:lstStyle/>
          <a:p>
            <a:r>
              <a:rPr lang="en-US" sz="3200" b="1"/>
              <a:t>First 32 bytes</a:t>
            </a:r>
          </a:p>
        </p:txBody>
      </p:sp>
      <p:sp>
        <p:nvSpPr>
          <p:cNvPr id="25" name="TextBox 24">
            <a:extLst>
              <a:ext uri="{FF2B5EF4-FFF2-40B4-BE49-F238E27FC236}">
                <a16:creationId xmlns:a16="http://schemas.microsoft.com/office/drawing/2014/main" id="{F1DBFB17-99FA-441E-A1D0-D995A377D072}"/>
              </a:ext>
            </a:extLst>
          </p:cNvPr>
          <p:cNvSpPr txBox="1"/>
          <p:nvPr/>
        </p:nvSpPr>
        <p:spPr>
          <a:xfrm rot="1568920">
            <a:off x="6360623" y="4771313"/>
            <a:ext cx="2023353" cy="584775"/>
          </a:xfrm>
          <a:prstGeom prst="rect">
            <a:avLst/>
          </a:prstGeom>
          <a:noFill/>
        </p:spPr>
        <p:txBody>
          <a:bodyPr wrap="square" rtlCol="0">
            <a:spAutoFit/>
          </a:bodyPr>
          <a:lstStyle/>
          <a:p>
            <a:r>
              <a:rPr lang="en-US" sz="3200" b="1"/>
              <a:t>Next 8 bytes</a:t>
            </a:r>
          </a:p>
        </p:txBody>
      </p:sp>
      <p:sp>
        <p:nvSpPr>
          <p:cNvPr id="26" name="TextBox 25">
            <a:extLst>
              <a:ext uri="{FF2B5EF4-FFF2-40B4-BE49-F238E27FC236}">
                <a16:creationId xmlns:a16="http://schemas.microsoft.com/office/drawing/2014/main" id="{9493D6BE-7A9C-4399-8B48-F0C634A38B27}"/>
              </a:ext>
            </a:extLst>
          </p:cNvPr>
          <p:cNvSpPr txBox="1"/>
          <p:nvPr/>
        </p:nvSpPr>
        <p:spPr>
          <a:xfrm>
            <a:off x="8745166" y="2396246"/>
            <a:ext cx="1647217" cy="584775"/>
          </a:xfrm>
          <a:prstGeom prst="rect">
            <a:avLst/>
          </a:prstGeom>
          <a:noFill/>
        </p:spPr>
        <p:txBody>
          <a:bodyPr wrap="square" rtlCol="0">
            <a:spAutoFit/>
          </a:bodyPr>
          <a:lstStyle/>
          <a:p>
            <a:r>
              <a:rPr lang="en-US" sz="3200" b="1"/>
              <a:t>ChaCha20 Key</a:t>
            </a:r>
          </a:p>
        </p:txBody>
      </p:sp>
      <p:sp>
        <p:nvSpPr>
          <p:cNvPr id="27" name="TextBox 26">
            <a:extLst>
              <a:ext uri="{FF2B5EF4-FFF2-40B4-BE49-F238E27FC236}">
                <a16:creationId xmlns:a16="http://schemas.microsoft.com/office/drawing/2014/main" id="{C0F82A0F-989B-4CFB-8AD7-B41004DC70A1}"/>
              </a:ext>
            </a:extLst>
          </p:cNvPr>
          <p:cNvSpPr txBox="1"/>
          <p:nvPr/>
        </p:nvSpPr>
        <p:spPr>
          <a:xfrm>
            <a:off x="8631677" y="4981625"/>
            <a:ext cx="1869604" cy="584775"/>
          </a:xfrm>
          <a:prstGeom prst="rect">
            <a:avLst/>
          </a:prstGeom>
          <a:noFill/>
        </p:spPr>
        <p:txBody>
          <a:bodyPr wrap="square" rtlCol="0">
            <a:spAutoFit/>
          </a:bodyPr>
          <a:lstStyle/>
          <a:p>
            <a:r>
              <a:rPr lang="en-US" sz="3200" b="1"/>
              <a:t>ChaCha20 Nonce</a:t>
            </a:r>
          </a:p>
        </p:txBody>
      </p:sp>
      <p:pic>
        <p:nvPicPr>
          <p:cNvPr id="15" name="Audio 14">
            <a:hlinkClick r:id="" action="ppaction://media"/>
            <a:extLst>
              <a:ext uri="{FF2B5EF4-FFF2-40B4-BE49-F238E27FC236}">
                <a16:creationId xmlns:a16="http://schemas.microsoft.com/office/drawing/2014/main" id="{993773F5-2056-4889-9571-8830957B7D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5064553"/>
      </p:ext>
    </p:extLst>
  </p:cSld>
  <p:clrMapOvr>
    <a:masterClrMapping/>
  </p:clrMapOvr>
  <mc:AlternateContent xmlns:mc="http://schemas.openxmlformats.org/markup-compatibility/2006" xmlns:p14="http://schemas.microsoft.com/office/powerpoint/2010/main">
    <mc:Choice Requires="p14">
      <p:transition spd="med" p14:dur="700" advTm="27480">
        <p:fade/>
      </p:transition>
    </mc:Choice>
    <mc:Fallback xmlns="">
      <p:transition spd="med" advTm="274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a:extLst>
              <a:ext uri="{FF2B5EF4-FFF2-40B4-BE49-F238E27FC236}">
                <a16:creationId xmlns:a16="http://schemas.microsoft.com/office/drawing/2014/main" id="{32A6ADA1-925C-B14C-9049-8F0F32449E08}"/>
              </a:ext>
            </a:extLst>
          </p:cNvPr>
          <p:cNvSpPr/>
          <p:nvPr/>
        </p:nvSpPr>
        <p:spPr>
          <a:xfrm>
            <a:off x="6155026" y="2848087"/>
            <a:ext cx="406401" cy="1949446"/>
          </a:xfrm>
          <a:prstGeom prst="downArrow">
            <a:avLst>
              <a:gd name="adj1" fmla="val 571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2DF14E-0AF3-F74F-8337-14AE4C9C8469}"/>
              </a:ext>
            </a:extLst>
          </p:cNvPr>
          <p:cNvPicPr>
            <a:picLocks noChangeAspect="1"/>
          </p:cNvPicPr>
          <p:nvPr/>
        </p:nvPicPr>
        <p:blipFill rotWithShape="1">
          <a:blip r:embed="rId6"/>
          <a:srcRect t="7395" b="14030"/>
          <a:stretch/>
        </p:blipFill>
        <p:spPr>
          <a:xfrm>
            <a:off x="3816803" y="141741"/>
            <a:ext cx="4558393" cy="2467430"/>
          </a:xfrm>
          <a:prstGeom prst="rect">
            <a:avLst/>
          </a:prstGeom>
        </p:spPr>
      </p:pic>
      <p:pic>
        <p:nvPicPr>
          <p:cNvPr id="2052" name="Picture 4" descr="Download file page paper icon - Documents">
            <a:extLst>
              <a:ext uri="{FF2B5EF4-FFF2-40B4-BE49-F238E27FC236}">
                <a16:creationId xmlns:a16="http://schemas.microsoft.com/office/drawing/2014/main" id="{FDC2553A-C512-F347-B845-50DF47C260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3510" y="3429000"/>
            <a:ext cx="956875" cy="956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 page paper upload icon - Documents">
            <a:extLst>
              <a:ext uri="{FF2B5EF4-FFF2-40B4-BE49-F238E27FC236}">
                <a16:creationId xmlns:a16="http://schemas.microsoft.com/office/drawing/2014/main" id="{A683FA2F-1B90-6C43-8F08-504CCC27A2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6842" y="3190493"/>
            <a:ext cx="1122894" cy="11228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A98FA0-3B67-B444-A5A1-C8F11B7EB41D}"/>
              </a:ext>
            </a:extLst>
          </p:cNvPr>
          <p:cNvSpPr txBox="1"/>
          <p:nvPr/>
        </p:nvSpPr>
        <p:spPr>
          <a:xfrm>
            <a:off x="4978395" y="1331214"/>
            <a:ext cx="2074671" cy="769441"/>
          </a:xfrm>
          <a:prstGeom prst="rect">
            <a:avLst/>
          </a:prstGeom>
          <a:noFill/>
        </p:spPr>
        <p:txBody>
          <a:bodyPr wrap="none" rtlCol="0">
            <a:spAutoFit/>
          </a:bodyPr>
          <a:lstStyle/>
          <a:p>
            <a:r>
              <a:rPr lang="en-US" sz="4400" b="1"/>
              <a:t>Sensitive data </a:t>
            </a:r>
          </a:p>
        </p:txBody>
      </p:sp>
      <p:pic>
        <p:nvPicPr>
          <p:cNvPr id="14" name="Picture 13">
            <a:extLst>
              <a:ext uri="{FF2B5EF4-FFF2-40B4-BE49-F238E27FC236}">
                <a16:creationId xmlns:a16="http://schemas.microsoft.com/office/drawing/2014/main" id="{D2122B23-E303-3C40-A31E-FA1EA5E1F88E}"/>
              </a:ext>
            </a:extLst>
          </p:cNvPr>
          <p:cNvPicPr>
            <a:picLocks noChangeAspect="1"/>
          </p:cNvPicPr>
          <p:nvPr/>
        </p:nvPicPr>
        <p:blipFill>
          <a:blip r:embed="rId9"/>
          <a:stretch>
            <a:fillRect/>
          </a:stretch>
        </p:blipFill>
        <p:spPr>
          <a:xfrm>
            <a:off x="5096936" y="5036450"/>
            <a:ext cx="1837590" cy="1837590"/>
          </a:xfrm>
          <a:prstGeom prst="rect">
            <a:avLst/>
          </a:prstGeom>
        </p:spPr>
      </p:pic>
      <p:sp>
        <p:nvSpPr>
          <p:cNvPr id="24" name="Down Arrow 23">
            <a:extLst>
              <a:ext uri="{FF2B5EF4-FFF2-40B4-BE49-F238E27FC236}">
                <a16:creationId xmlns:a16="http://schemas.microsoft.com/office/drawing/2014/main" id="{696E8630-292B-C249-9EB4-1B76B3346ED0}"/>
              </a:ext>
            </a:extLst>
          </p:cNvPr>
          <p:cNvSpPr/>
          <p:nvPr/>
        </p:nvSpPr>
        <p:spPr>
          <a:xfrm rot="10800000">
            <a:off x="5413911" y="2777217"/>
            <a:ext cx="406401" cy="1949446"/>
          </a:xfrm>
          <a:prstGeom prst="downArrow">
            <a:avLst>
              <a:gd name="adj1" fmla="val 571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A2E3944-5C50-E44A-96DA-B719860603E5}"/>
              </a:ext>
            </a:extLst>
          </p:cNvPr>
          <p:cNvPicPr>
            <a:picLocks noChangeAspect="1"/>
          </p:cNvPicPr>
          <p:nvPr/>
        </p:nvPicPr>
        <p:blipFill>
          <a:blip r:embed="rId10"/>
          <a:stretch>
            <a:fillRect/>
          </a:stretch>
        </p:blipFill>
        <p:spPr>
          <a:xfrm>
            <a:off x="2497257" y="211891"/>
            <a:ext cx="6646109" cy="6646109"/>
          </a:xfrm>
          <a:prstGeom prst="rect">
            <a:avLst/>
          </a:prstGeom>
        </p:spPr>
      </p:pic>
      <p:pic>
        <p:nvPicPr>
          <p:cNvPr id="22" name="Audio 21">
            <a:hlinkClick r:id="" action="ppaction://media"/>
            <a:extLst>
              <a:ext uri="{FF2B5EF4-FFF2-40B4-BE49-F238E27FC236}">
                <a16:creationId xmlns:a16="http://schemas.microsoft.com/office/drawing/2014/main" id="{1415AA57-15EF-CF4B-A123-398C165176B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010773254"/>
      </p:ext>
    </p:extLst>
  </p:cSld>
  <p:clrMapOvr>
    <a:masterClrMapping/>
  </p:clrMapOvr>
  <mc:AlternateContent xmlns:mc="http://schemas.openxmlformats.org/markup-compatibility/2006" xmlns:p14="http://schemas.microsoft.com/office/powerpoint/2010/main">
    <mc:Choice Requires="p14">
      <p:transition spd="med" p14:dur="700" advTm="18145">
        <p:fade/>
      </p:transition>
    </mc:Choice>
    <mc:Fallback xmlns="">
      <p:transition spd="med" advTm="181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C49D-358D-D54B-B080-AC44354E41C5}"/>
              </a:ext>
            </a:extLst>
          </p:cNvPr>
          <p:cNvSpPr>
            <a:spLocks noGrp="1"/>
          </p:cNvSpPr>
          <p:nvPr>
            <p:ph type="title"/>
          </p:nvPr>
        </p:nvSpPr>
        <p:spPr/>
        <p:txBody>
          <a:bodyPr/>
          <a:lstStyle/>
          <a:p>
            <a:r>
              <a:rPr lang="en-US"/>
              <a:t>Small File Encryption</a:t>
            </a:r>
          </a:p>
        </p:txBody>
      </p:sp>
      <p:pic>
        <p:nvPicPr>
          <p:cNvPr id="5" name="Content Placeholder 4" descr="Text&#10;&#10;Description automatically generated">
            <a:extLst>
              <a:ext uri="{FF2B5EF4-FFF2-40B4-BE49-F238E27FC236}">
                <a16:creationId xmlns:a16="http://schemas.microsoft.com/office/drawing/2014/main" id="{FF2DA009-BB2C-4192-9337-28ABE7E2FF1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77082" y="1949902"/>
            <a:ext cx="7919638" cy="4908098"/>
          </a:xfrm>
        </p:spPr>
      </p:pic>
      <p:pic>
        <p:nvPicPr>
          <p:cNvPr id="3" name="Audio 2">
            <a:hlinkClick r:id="" action="ppaction://media"/>
            <a:extLst>
              <a:ext uri="{FF2B5EF4-FFF2-40B4-BE49-F238E27FC236}">
                <a16:creationId xmlns:a16="http://schemas.microsoft.com/office/drawing/2014/main" id="{E0914BC3-1CBD-4B45-A221-27782E5692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74824" y="6140824"/>
            <a:ext cx="609600" cy="609600"/>
          </a:xfrm>
          <a:prstGeom prst="rect">
            <a:avLst/>
          </a:prstGeom>
        </p:spPr>
      </p:pic>
    </p:spTree>
    <p:extLst>
      <p:ext uri="{BB962C8B-B14F-4D97-AF65-F5344CB8AC3E}">
        <p14:creationId xmlns:p14="http://schemas.microsoft.com/office/powerpoint/2010/main" val="2649667696"/>
      </p:ext>
    </p:extLst>
  </p:cSld>
  <p:clrMapOvr>
    <a:masterClrMapping/>
  </p:clrMapOvr>
  <mc:AlternateContent xmlns:mc="http://schemas.openxmlformats.org/markup-compatibility/2006" xmlns:p14="http://schemas.microsoft.com/office/powerpoint/2010/main">
    <mc:Choice Requires="p14">
      <p:transition spd="med" p14:dur="700" advTm="27060">
        <p:fade/>
      </p:transition>
    </mc:Choice>
    <mc:Fallback xmlns="">
      <p:transition spd="med" advTm="27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C49D-358D-D54B-B080-AC44354E41C5}"/>
              </a:ext>
            </a:extLst>
          </p:cNvPr>
          <p:cNvSpPr>
            <a:spLocks noGrp="1"/>
          </p:cNvSpPr>
          <p:nvPr>
            <p:ph type="title"/>
          </p:nvPr>
        </p:nvSpPr>
        <p:spPr/>
        <p:txBody>
          <a:bodyPr/>
          <a:lstStyle/>
          <a:p>
            <a:r>
              <a:rPr lang="en-US"/>
              <a:t>Medium File Encryption</a:t>
            </a:r>
          </a:p>
        </p:txBody>
      </p:sp>
      <p:pic>
        <p:nvPicPr>
          <p:cNvPr id="7" name="Content Placeholder 6" descr="Text&#10;&#10;Description automatically generated">
            <a:extLst>
              <a:ext uri="{FF2B5EF4-FFF2-40B4-BE49-F238E27FC236}">
                <a16:creationId xmlns:a16="http://schemas.microsoft.com/office/drawing/2014/main" id="{D66727F2-A152-4457-8CAD-0CEDF9DCC8B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16458" y="1873166"/>
            <a:ext cx="7385661" cy="4984833"/>
          </a:xfrm>
        </p:spPr>
      </p:pic>
      <p:pic>
        <p:nvPicPr>
          <p:cNvPr id="3" name="Audio 2">
            <a:hlinkClick r:id="" action="ppaction://media"/>
            <a:extLst>
              <a:ext uri="{FF2B5EF4-FFF2-40B4-BE49-F238E27FC236}">
                <a16:creationId xmlns:a16="http://schemas.microsoft.com/office/drawing/2014/main" id="{A6965335-011B-47D9-BB04-ED5AD4FEF1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3902199"/>
      </p:ext>
    </p:extLst>
  </p:cSld>
  <p:clrMapOvr>
    <a:masterClrMapping/>
  </p:clrMapOvr>
  <mc:AlternateContent xmlns:mc="http://schemas.openxmlformats.org/markup-compatibility/2006" xmlns:p14="http://schemas.microsoft.com/office/powerpoint/2010/main">
    <mc:Choice Requires="p14">
      <p:transition spd="med" p14:dur="700" advTm="29382">
        <p:fade/>
      </p:transition>
    </mc:Choice>
    <mc:Fallback xmlns="">
      <p:transition spd="med" advTm="293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C49D-358D-D54B-B080-AC44354E41C5}"/>
              </a:ext>
            </a:extLst>
          </p:cNvPr>
          <p:cNvSpPr>
            <a:spLocks noGrp="1"/>
          </p:cNvSpPr>
          <p:nvPr>
            <p:ph type="title"/>
          </p:nvPr>
        </p:nvSpPr>
        <p:spPr/>
        <p:txBody>
          <a:bodyPr/>
          <a:lstStyle/>
          <a:p>
            <a:r>
              <a:rPr lang="en-US"/>
              <a:t>Large File Encryption</a:t>
            </a:r>
          </a:p>
        </p:txBody>
      </p:sp>
      <p:pic>
        <p:nvPicPr>
          <p:cNvPr id="11" name="Content Placeholder 10" descr="Graphical user interface, text, application, chat or text message&#10;&#10;Description automatically generated">
            <a:extLst>
              <a:ext uri="{FF2B5EF4-FFF2-40B4-BE49-F238E27FC236}">
                <a16:creationId xmlns:a16="http://schemas.microsoft.com/office/drawing/2014/main" id="{7C6A69FE-A5E1-46EC-9886-CA5D104D825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15680" y="1996372"/>
            <a:ext cx="1153200" cy="4584210"/>
          </a:xfrm>
        </p:spPr>
      </p:pic>
      <p:sp>
        <p:nvSpPr>
          <p:cNvPr id="12" name="TextBox 11">
            <a:extLst>
              <a:ext uri="{FF2B5EF4-FFF2-40B4-BE49-F238E27FC236}">
                <a16:creationId xmlns:a16="http://schemas.microsoft.com/office/drawing/2014/main" id="{9D132127-92D1-424D-8EA6-143BE8210CA3}"/>
              </a:ext>
            </a:extLst>
          </p:cNvPr>
          <p:cNvSpPr txBox="1"/>
          <p:nvPr/>
        </p:nvSpPr>
        <p:spPr>
          <a:xfrm>
            <a:off x="4565093" y="2212037"/>
            <a:ext cx="7131439" cy="646331"/>
          </a:xfrm>
          <a:prstGeom prst="rect">
            <a:avLst/>
          </a:prstGeom>
          <a:noFill/>
        </p:spPr>
        <p:txBody>
          <a:bodyPr wrap="none" rtlCol="0">
            <a:spAutoFit/>
          </a:bodyPr>
          <a:lstStyle/>
          <a:p>
            <a:r>
              <a:rPr lang="en-US" sz="3600" b="1"/>
              <a:t>Size(Chunk 1) = size(Chunk 2) = size(Chunk 3) = ~ 5.3% File size</a:t>
            </a:r>
          </a:p>
        </p:txBody>
      </p:sp>
      <p:sp>
        <p:nvSpPr>
          <p:cNvPr id="13" name="TextBox 12">
            <a:extLst>
              <a:ext uri="{FF2B5EF4-FFF2-40B4-BE49-F238E27FC236}">
                <a16:creationId xmlns:a16="http://schemas.microsoft.com/office/drawing/2014/main" id="{64BB9BE3-8116-4307-B960-8ED7CD1B73F4}"/>
              </a:ext>
            </a:extLst>
          </p:cNvPr>
          <p:cNvSpPr txBox="1"/>
          <p:nvPr/>
        </p:nvSpPr>
        <p:spPr>
          <a:xfrm>
            <a:off x="4565093" y="3379717"/>
            <a:ext cx="6201121" cy="1200329"/>
          </a:xfrm>
          <a:prstGeom prst="rect">
            <a:avLst/>
          </a:prstGeom>
          <a:noFill/>
        </p:spPr>
        <p:txBody>
          <a:bodyPr wrap="none" rtlCol="0">
            <a:spAutoFit/>
          </a:bodyPr>
          <a:lstStyle/>
          <a:p>
            <a:r>
              <a:rPr lang="en-US" sz="3600" b="1"/>
              <a:t>If Chunk size is too large, restrict each to 113.86 MB to </a:t>
            </a:r>
          </a:p>
          <a:p>
            <a:r>
              <a:rPr lang="en-US" sz="3600" b="1"/>
              <a:t>ensure encryption/decryption takes at most 1.5 seconds</a:t>
            </a:r>
          </a:p>
        </p:txBody>
      </p:sp>
      <p:sp>
        <p:nvSpPr>
          <p:cNvPr id="14" name="TextBox 13">
            <a:extLst>
              <a:ext uri="{FF2B5EF4-FFF2-40B4-BE49-F238E27FC236}">
                <a16:creationId xmlns:a16="http://schemas.microsoft.com/office/drawing/2014/main" id="{195CAC1D-6B52-4085-87F4-B57BB4756A40}"/>
              </a:ext>
            </a:extLst>
          </p:cNvPr>
          <p:cNvSpPr txBox="1"/>
          <p:nvPr/>
        </p:nvSpPr>
        <p:spPr>
          <a:xfrm>
            <a:off x="4565093" y="5167827"/>
            <a:ext cx="5275201" cy="1200329"/>
          </a:xfrm>
          <a:prstGeom prst="rect">
            <a:avLst/>
          </a:prstGeom>
          <a:noFill/>
        </p:spPr>
        <p:txBody>
          <a:bodyPr wrap="square" rtlCol="0">
            <a:spAutoFit/>
          </a:bodyPr>
          <a:lstStyle/>
          <a:p>
            <a:r>
              <a:rPr lang="en-US" sz="3600" b="1"/>
              <a:t>Requires precise chunking to stay </a:t>
            </a:r>
          </a:p>
          <a:p>
            <a:r>
              <a:rPr lang="en-US" sz="3600" b="1"/>
              <a:t>consistent and avoid alignment problems</a:t>
            </a:r>
          </a:p>
        </p:txBody>
      </p:sp>
      <p:pic>
        <p:nvPicPr>
          <p:cNvPr id="5" name="Audio 4">
            <a:hlinkClick r:id="" action="ppaction://media"/>
            <a:extLst>
              <a:ext uri="{FF2B5EF4-FFF2-40B4-BE49-F238E27FC236}">
                <a16:creationId xmlns:a16="http://schemas.microsoft.com/office/drawing/2014/main" id="{0F156CDF-187A-43DA-BB47-F19694006E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65191631"/>
      </p:ext>
    </p:extLst>
  </p:cSld>
  <p:clrMapOvr>
    <a:masterClrMapping/>
  </p:clrMapOvr>
  <mc:AlternateContent xmlns:mc="http://schemas.openxmlformats.org/markup-compatibility/2006" xmlns:p14="http://schemas.microsoft.com/office/powerpoint/2010/main">
    <mc:Choice Requires="p14">
      <p:transition spd="med" p14:dur="700" advTm="54536">
        <p:fade/>
      </p:transition>
    </mc:Choice>
    <mc:Fallback xmlns="">
      <p:transition spd="med" advTm="54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C49D-358D-D54B-B080-AC44354E41C5}"/>
              </a:ext>
            </a:extLst>
          </p:cNvPr>
          <p:cNvSpPr>
            <a:spLocks noGrp="1"/>
          </p:cNvSpPr>
          <p:nvPr>
            <p:ph type="title"/>
          </p:nvPr>
        </p:nvSpPr>
        <p:spPr/>
        <p:txBody>
          <a:bodyPr/>
          <a:lstStyle/>
          <a:p>
            <a:r>
              <a:rPr lang="en-US"/>
              <a:t>Large File Encryption</a:t>
            </a:r>
          </a:p>
        </p:txBody>
      </p:sp>
      <p:pic>
        <p:nvPicPr>
          <p:cNvPr id="7" name="Content Placeholder 6" descr="Text&#10;&#10;Description automatically generated">
            <a:extLst>
              <a:ext uri="{FF2B5EF4-FFF2-40B4-BE49-F238E27FC236}">
                <a16:creationId xmlns:a16="http://schemas.microsoft.com/office/drawing/2014/main" id="{2B4B2844-BE0E-4053-95D2-FC1C2839171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65654" y="2220911"/>
            <a:ext cx="9761295" cy="4111858"/>
          </a:xfrm>
        </p:spPr>
      </p:pic>
      <p:pic>
        <p:nvPicPr>
          <p:cNvPr id="8" name="Audio 7">
            <a:hlinkClick r:id="" action="ppaction://media"/>
            <a:extLst>
              <a:ext uri="{FF2B5EF4-FFF2-40B4-BE49-F238E27FC236}">
                <a16:creationId xmlns:a16="http://schemas.microsoft.com/office/drawing/2014/main" id="{14A8877A-EB4F-4ECF-911F-3E892D7400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2923643"/>
      </p:ext>
    </p:extLst>
  </p:cSld>
  <p:clrMapOvr>
    <a:masterClrMapping/>
  </p:clrMapOvr>
  <mc:AlternateContent xmlns:mc="http://schemas.openxmlformats.org/markup-compatibility/2006" xmlns:p14="http://schemas.microsoft.com/office/powerpoint/2010/main">
    <mc:Choice Requires="p14">
      <p:transition spd="med" p14:dur="700" advTm="21650">
        <p:fade/>
      </p:transition>
    </mc:Choice>
    <mc:Fallback xmlns="">
      <p:transition spd="med" advTm="21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C49D-358D-D54B-B080-AC44354E41C5}"/>
              </a:ext>
            </a:extLst>
          </p:cNvPr>
          <p:cNvSpPr>
            <a:spLocks noGrp="1"/>
          </p:cNvSpPr>
          <p:nvPr>
            <p:ph type="title"/>
          </p:nvPr>
        </p:nvSpPr>
        <p:spPr/>
        <p:txBody>
          <a:bodyPr/>
          <a:lstStyle/>
          <a:p>
            <a:r>
              <a:rPr lang="en-US"/>
              <a:t>Large File Encryption</a:t>
            </a:r>
          </a:p>
        </p:txBody>
      </p:sp>
      <p:pic>
        <p:nvPicPr>
          <p:cNvPr id="6" name="Content Placeholder 5" descr="Text&#10;&#10;Description automatically generated">
            <a:extLst>
              <a:ext uri="{FF2B5EF4-FFF2-40B4-BE49-F238E27FC236}">
                <a16:creationId xmlns:a16="http://schemas.microsoft.com/office/drawing/2014/main" id="{87B9F03F-44A9-442C-852C-3FEA774CBA8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63344" y="1834146"/>
            <a:ext cx="9262912" cy="4871454"/>
          </a:xfrm>
        </p:spPr>
      </p:pic>
      <p:pic>
        <p:nvPicPr>
          <p:cNvPr id="4" name="Audio 3">
            <a:hlinkClick r:id="" action="ppaction://media"/>
            <a:extLst>
              <a:ext uri="{FF2B5EF4-FFF2-40B4-BE49-F238E27FC236}">
                <a16:creationId xmlns:a16="http://schemas.microsoft.com/office/drawing/2014/main" id="{4AAE3016-4DCE-41F7-ABDB-10B391BEB8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0323156"/>
      </p:ext>
    </p:extLst>
  </p:cSld>
  <p:clrMapOvr>
    <a:masterClrMapping/>
  </p:clrMapOvr>
  <mc:AlternateContent xmlns:mc="http://schemas.openxmlformats.org/markup-compatibility/2006" xmlns:p14="http://schemas.microsoft.com/office/powerpoint/2010/main">
    <mc:Choice Requires="p14">
      <p:transition spd="med" p14:dur="700" advTm="23457">
        <p:fade/>
      </p:transition>
    </mc:Choice>
    <mc:Fallback xmlns="">
      <p:transition spd="med" advTm="234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35B3D-762B-43B9-81E5-C517A4C74C9B}"/>
              </a:ext>
            </a:extLst>
          </p:cNvPr>
          <p:cNvSpPr>
            <a:spLocks noGrp="1"/>
          </p:cNvSpPr>
          <p:nvPr>
            <p:ph type="title"/>
          </p:nvPr>
        </p:nvSpPr>
        <p:spPr/>
        <p:txBody>
          <a:bodyPr/>
          <a:lstStyle/>
          <a:p>
            <a:r>
              <a:rPr lang="en-US"/>
              <a:t>Crypto: Encryption Speed</a:t>
            </a:r>
          </a:p>
        </p:txBody>
      </p:sp>
      <p:pic>
        <p:nvPicPr>
          <p:cNvPr id="7" name="Content Placeholder 6" descr="A picture containing text, person, outdoor&#10;&#10;Description automatically generated">
            <a:extLst>
              <a:ext uri="{FF2B5EF4-FFF2-40B4-BE49-F238E27FC236}">
                <a16:creationId xmlns:a16="http://schemas.microsoft.com/office/drawing/2014/main" id="{3D47320D-C1EC-4D12-9088-BC55DE7217D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635712" y="1953317"/>
            <a:ext cx="4920575" cy="4650045"/>
          </a:xfrm>
        </p:spPr>
      </p:pic>
      <p:pic>
        <p:nvPicPr>
          <p:cNvPr id="6" name="Audio 5">
            <a:hlinkClick r:id="" action="ppaction://media"/>
            <a:extLst>
              <a:ext uri="{FF2B5EF4-FFF2-40B4-BE49-F238E27FC236}">
                <a16:creationId xmlns:a16="http://schemas.microsoft.com/office/drawing/2014/main" id="{5A4C25AD-EA80-4E6C-9BD7-DE76635FE0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9053053"/>
      </p:ext>
    </p:extLst>
  </p:cSld>
  <p:clrMapOvr>
    <a:masterClrMapping/>
  </p:clrMapOvr>
  <mc:AlternateContent xmlns:mc="http://schemas.openxmlformats.org/markup-compatibility/2006" xmlns:p14="http://schemas.microsoft.com/office/powerpoint/2010/main">
    <mc:Choice Requires="p14">
      <p:transition spd="med" p14:dur="700" advTm="18420">
        <p:fade/>
      </p:transition>
    </mc:Choice>
    <mc:Fallback xmlns="">
      <p:transition spd="med" advTm="184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F2C932-B572-5142-A5C7-E8D9B57C5D48}"/>
              </a:ext>
            </a:extLst>
          </p:cNvPr>
          <p:cNvSpPr>
            <a:spLocks noGrp="1"/>
          </p:cNvSpPr>
          <p:nvPr>
            <p:ph type="title"/>
          </p:nvPr>
        </p:nvSpPr>
        <p:spPr/>
        <p:txBody>
          <a:bodyPr/>
          <a:lstStyle/>
          <a:p>
            <a:r>
              <a:rPr lang="en-US"/>
              <a:t>Backend development</a:t>
            </a:r>
          </a:p>
        </p:txBody>
      </p:sp>
      <p:sp>
        <p:nvSpPr>
          <p:cNvPr id="5" name="Text Placeholder 4">
            <a:extLst>
              <a:ext uri="{FF2B5EF4-FFF2-40B4-BE49-F238E27FC236}">
                <a16:creationId xmlns:a16="http://schemas.microsoft.com/office/drawing/2014/main" id="{55EEB6B3-D4AF-424A-A477-9588A7A8E0A4}"/>
              </a:ext>
            </a:extLst>
          </p:cNvPr>
          <p:cNvSpPr>
            <a:spLocks noGrp="1"/>
          </p:cNvSpPr>
          <p:nvPr>
            <p:ph type="body" idx="1"/>
          </p:nvPr>
        </p:nvSpPr>
        <p:spPr/>
        <p:txBody>
          <a:bodyPr/>
          <a:lstStyle/>
          <a:p>
            <a:endParaRPr lang="en-US"/>
          </a:p>
        </p:txBody>
      </p:sp>
      <p:pic>
        <p:nvPicPr>
          <p:cNvPr id="2" name="Audio 1">
            <a:hlinkClick r:id="" action="ppaction://media"/>
            <a:extLst>
              <a:ext uri="{FF2B5EF4-FFF2-40B4-BE49-F238E27FC236}">
                <a16:creationId xmlns:a16="http://schemas.microsoft.com/office/drawing/2014/main" id="{7768EBE7-C56F-A449-A0D9-CCEADDE437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10236729"/>
      </p:ext>
    </p:extLst>
  </p:cSld>
  <p:clrMapOvr>
    <a:masterClrMapping/>
  </p:clrMapOvr>
  <mc:AlternateContent xmlns:mc="http://schemas.openxmlformats.org/markup-compatibility/2006">
    <mc:Choice xmlns:p14="http://schemas.microsoft.com/office/powerpoint/2010/main" Requires="p14">
      <p:transition spd="med" p14:dur="700" advTm="4616">
        <p:fade/>
      </p:transition>
    </mc:Choice>
    <mc:Fallback>
      <p:transition spd="med" advTm="46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6C16-80F4-49CA-B318-FF30495B93A2}"/>
              </a:ext>
            </a:extLst>
          </p:cNvPr>
          <p:cNvSpPr>
            <a:spLocks noGrp="1"/>
          </p:cNvSpPr>
          <p:nvPr>
            <p:ph type="title"/>
          </p:nvPr>
        </p:nvSpPr>
        <p:spPr/>
        <p:txBody>
          <a:bodyPr/>
          <a:lstStyle/>
          <a:p>
            <a:r>
              <a:rPr lang="en-US"/>
              <a:t>Overall Design</a:t>
            </a:r>
          </a:p>
        </p:txBody>
      </p:sp>
      <p:sp>
        <p:nvSpPr>
          <p:cNvPr id="4" name="TextBox 3">
            <a:extLst>
              <a:ext uri="{FF2B5EF4-FFF2-40B4-BE49-F238E27FC236}">
                <a16:creationId xmlns:a16="http://schemas.microsoft.com/office/drawing/2014/main" id="{C172ACF2-1EB7-4AEE-8BEB-CD0C4AD5342F}"/>
              </a:ext>
            </a:extLst>
          </p:cNvPr>
          <p:cNvSpPr txBox="1"/>
          <p:nvPr/>
        </p:nvSpPr>
        <p:spPr>
          <a:xfrm>
            <a:off x="841828" y="1894114"/>
            <a:ext cx="1019628"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Front End</a:t>
            </a:r>
          </a:p>
        </p:txBody>
      </p:sp>
      <p:sp>
        <p:nvSpPr>
          <p:cNvPr id="5" name="TextBox 4">
            <a:extLst>
              <a:ext uri="{FF2B5EF4-FFF2-40B4-BE49-F238E27FC236}">
                <a16:creationId xmlns:a16="http://schemas.microsoft.com/office/drawing/2014/main" id="{0D062D46-FDD0-483F-B81B-017B9568FA1B}"/>
              </a:ext>
            </a:extLst>
          </p:cNvPr>
          <p:cNvSpPr txBox="1"/>
          <p:nvPr/>
        </p:nvSpPr>
        <p:spPr>
          <a:xfrm>
            <a:off x="839561" y="2599417"/>
            <a:ext cx="1373414"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Create Account</a:t>
            </a:r>
          </a:p>
          <a:p>
            <a:pPr marL="285750" indent="-285750">
              <a:buFont typeface="Arial"/>
              <a:buChar char="•"/>
            </a:pPr>
            <a:r>
              <a:rPr lang="en-US"/>
              <a:t>Forgot Password</a:t>
            </a:r>
          </a:p>
        </p:txBody>
      </p:sp>
      <p:sp>
        <p:nvSpPr>
          <p:cNvPr id="6" name="TextBox 5">
            <a:extLst>
              <a:ext uri="{FF2B5EF4-FFF2-40B4-BE49-F238E27FC236}">
                <a16:creationId xmlns:a16="http://schemas.microsoft.com/office/drawing/2014/main" id="{28F217A6-AFB8-4723-B9EF-60B3213028F2}"/>
              </a:ext>
            </a:extLst>
          </p:cNvPr>
          <p:cNvSpPr txBox="1"/>
          <p:nvPr/>
        </p:nvSpPr>
        <p:spPr>
          <a:xfrm>
            <a:off x="828221" y="3431720"/>
            <a:ext cx="137341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Delete Account</a:t>
            </a:r>
          </a:p>
        </p:txBody>
      </p:sp>
      <p:sp>
        <p:nvSpPr>
          <p:cNvPr id="7" name="TextBox 6">
            <a:extLst>
              <a:ext uri="{FF2B5EF4-FFF2-40B4-BE49-F238E27FC236}">
                <a16:creationId xmlns:a16="http://schemas.microsoft.com/office/drawing/2014/main" id="{D3CC2607-EBD1-49F6-A665-684150B5446F}"/>
              </a:ext>
            </a:extLst>
          </p:cNvPr>
          <p:cNvSpPr txBox="1"/>
          <p:nvPr/>
        </p:nvSpPr>
        <p:spPr>
          <a:xfrm>
            <a:off x="825954" y="3991881"/>
            <a:ext cx="138248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File Upload</a:t>
            </a:r>
          </a:p>
        </p:txBody>
      </p:sp>
      <p:sp>
        <p:nvSpPr>
          <p:cNvPr id="8" name="TextBox 7">
            <a:extLst>
              <a:ext uri="{FF2B5EF4-FFF2-40B4-BE49-F238E27FC236}">
                <a16:creationId xmlns:a16="http://schemas.microsoft.com/office/drawing/2014/main" id="{58923164-8DE9-476B-8CF9-E4B5AE95F31E}"/>
              </a:ext>
            </a:extLst>
          </p:cNvPr>
          <p:cNvSpPr txBox="1"/>
          <p:nvPr/>
        </p:nvSpPr>
        <p:spPr>
          <a:xfrm>
            <a:off x="832757" y="4552042"/>
            <a:ext cx="1382485"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File Download</a:t>
            </a:r>
          </a:p>
          <a:p>
            <a:pPr marL="285750" indent="-285750">
              <a:buFont typeface="Arial"/>
              <a:buChar char="•"/>
            </a:pPr>
            <a:r>
              <a:rPr lang="en-US"/>
              <a:t>File Access</a:t>
            </a:r>
          </a:p>
        </p:txBody>
      </p:sp>
      <p:sp>
        <p:nvSpPr>
          <p:cNvPr id="9" name="TextBox 8">
            <a:extLst>
              <a:ext uri="{FF2B5EF4-FFF2-40B4-BE49-F238E27FC236}">
                <a16:creationId xmlns:a16="http://schemas.microsoft.com/office/drawing/2014/main" id="{814B9EB2-5877-419A-98D7-B4C4D72451A5}"/>
              </a:ext>
            </a:extLst>
          </p:cNvPr>
          <p:cNvSpPr txBox="1"/>
          <p:nvPr/>
        </p:nvSpPr>
        <p:spPr>
          <a:xfrm>
            <a:off x="830489" y="5674631"/>
            <a:ext cx="138248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Delete File</a:t>
            </a:r>
          </a:p>
        </p:txBody>
      </p:sp>
      <p:sp>
        <p:nvSpPr>
          <p:cNvPr id="10" name="TextBox 9">
            <a:extLst>
              <a:ext uri="{FF2B5EF4-FFF2-40B4-BE49-F238E27FC236}">
                <a16:creationId xmlns:a16="http://schemas.microsoft.com/office/drawing/2014/main" id="{1A8510BE-0E6D-41C3-A301-8407251A0891}"/>
              </a:ext>
            </a:extLst>
          </p:cNvPr>
          <p:cNvSpPr txBox="1"/>
          <p:nvPr/>
        </p:nvSpPr>
        <p:spPr>
          <a:xfrm>
            <a:off x="3871688" y="1894114"/>
            <a:ext cx="1055913"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Database</a:t>
            </a:r>
          </a:p>
        </p:txBody>
      </p:sp>
      <p:sp>
        <p:nvSpPr>
          <p:cNvPr id="11" name="TextBox 10">
            <a:extLst>
              <a:ext uri="{FF2B5EF4-FFF2-40B4-BE49-F238E27FC236}">
                <a16:creationId xmlns:a16="http://schemas.microsoft.com/office/drawing/2014/main" id="{D98829F2-8365-4A6E-B7CE-493B999C62BF}"/>
              </a:ext>
            </a:extLst>
          </p:cNvPr>
          <p:cNvSpPr txBox="1"/>
          <p:nvPr/>
        </p:nvSpPr>
        <p:spPr>
          <a:xfrm>
            <a:off x="3871687" y="2547256"/>
            <a:ext cx="17453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Verify Username</a:t>
            </a:r>
          </a:p>
        </p:txBody>
      </p:sp>
      <p:sp>
        <p:nvSpPr>
          <p:cNvPr id="12" name="TextBox 11">
            <a:extLst>
              <a:ext uri="{FF2B5EF4-FFF2-40B4-BE49-F238E27FC236}">
                <a16:creationId xmlns:a16="http://schemas.microsoft.com/office/drawing/2014/main" id="{427F3824-7963-4E51-850D-CAC9A25785ED}"/>
              </a:ext>
            </a:extLst>
          </p:cNvPr>
          <p:cNvSpPr txBox="1"/>
          <p:nvPr/>
        </p:nvSpPr>
        <p:spPr>
          <a:xfrm>
            <a:off x="3871686" y="3427184"/>
            <a:ext cx="1745340" cy="378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Verify Username</a:t>
            </a:r>
          </a:p>
        </p:txBody>
      </p:sp>
      <p:sp>
        <p:nvSpPr>
          <p:cNvPr id="13" name="TextBox 12">
            <a:extLst>
              <a:ext uri="{FF2B5EF4-FFF2-40B4-BE49-F238E27FC236}">
                <a16:creationId xmlns:a16="http://schemas.microsoft.com/office/drawing/2014/main" id="{BC83C6FC-E33D-42C6-BB20-79AC98CCB5F4}"/>
              </a:ext>
            </a:extLst>
          </p:cNvPr>
          <p:cNvSpPr txBox="1"/>
          <p:nvPr/>
        </p:nvSpPr>
        <p:spPr>
          <a:xfrm>
            <a:off x="3871686" y="3898896"/>
            <a:ext cx="1745340" cy="378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Delete User</a:t>
            </a:r>
          </a:p>
        </p:txBody>
      </p:sp>
      <p:sp>
        <p:nvSpPr>
          <p:cNvPr id="14" name="TextBox 13">
            <a:extLst>
              <a:ext uri="{FF2B5EF4-FFF2-40B4-BE49-F238E27FC236}">
                <a16:creationId xmlns:a16="http://schemas.microsoft.com/office/drawing/2014/main" id="{220FCEC9-33DA-4598-8A56-745145244B1A}"/>
              </a:ext>
            </a:extLst>
          </p:cNvPr>
          <p:cNvSpPr txBox="1"/>
          <p:nvPr/>
        </p:nvSpPr>
        <p:spPr>
          <a:xfrm>
            <a:off x="3871687" y="4415970"/>
            <a:ext cx="1745340" cy="378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Get User's </a:t>
            </a:r>
            <a:r>
              <a:rPr lang="en-US" err="1"/>
              <a:t>Bucketname</a:t>
            </a:r>
            <a:endParaRPr lang="en-US"/>
          </a:p>
        </p:txBody>
      </p:sp>
      <p:sp>
        <p:nvSpPr>
          <p:cNvPr id="15" name="TextBox 14">
            <a:extLst>
              <a:ext uri="{FF2B5EF4-FFF2-40B4-BE49-F238E27FC236}">
                <a16:creationId xmlns:a16="http://schemas.microsoft.com/office/drawing/2014/main" id="{496F117B-752F-4951-9DCF-870E176019AA}"/>
              </a:ext>
            </a:extLst>
          </p:cNvPr>
          <p:cNvSpPr txBox="1"/>
          <p:nvPr/>
        </p:nvSpPr>
        <p:spPr>
          <a:xfrm>
            <a:off x="6100989" y="1891845"/>
            <a:ext cx="2080985" cy="523220"/>
          </a:xfrm>
          <a:prstGeom prst="rect">
            <a:avLst/>
          </a:prstGeom>
          <a:solidFill>
            <a:schemeClr val="accent2"/>
          </a:solid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rgbClr val="FFFFFF"/>
                </a:solidFill>
              </a:rPr>
              <a:t>Encryption/Decryption</a:t>
            </a:r>
          </a:p>
        </p:txBody>
      </p:sp>
      <p:sp>
        <p:nvSpPr>
          <p:cNvPr id="16" name="TextBox 15">
            <a:extLst>
              <a:ext uri="{FF2B5EF4-FFF2-40B4-BE49-F238E27FC236}">
                <a16:creationId xmlns:a16="http://schemas.microsoft.com/office/drawing/2014/main" id="{C409087A-42DD-42A2-AEFB-8DAEF6D48317}"/>
              </a:ext>
            </a:extLst>
          </p:cNvPr>
          <p:cNvSpPr txBox="1"/>
          <p:nvPr/>
        </p:nvSpPr>
        <p:spPr>
          <a:xfrm>
            <a:off x="6100988" y="2599416"/>
            <a:ext cx="1509483" cy="369332"/>
          </a:xfrm>
          <a:prstGeom prst="rect">
            <a:avLst/>
          </a:prstGeom>
          <a:solidFill>
            <a:schemeClr val="accent2"/>
          </a:solid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FFFFFF"/>
                </a:solidFill>
              </a:rPr>
              <a:t>Encrypt Password</a:t>
            </a:r>
            <a:endParaRPr lang="en-US"/>
          </a:p>
        </p:txBody>
      </p:sp>
      <p:sp>
        <p:nvSpPr>
          <p:cNvPr id="17" name="TextBox 16">
            <a:extLst>
              <a:ext uri="{FF2B5EF4-FFF2-40B4-BE49-F238E27FC236}">
                <a16:creationId xmlns:a16="http://schemas.microsoft.com/office/drawing/2014/main" id="{C6716B86-466D-4E9B-B52D-DE5307ED4371}"/>
              </a:ext>
            </a:extLst>
          </p:cNvPr>
          <p:cNvSpPr txBox="1"/>
          <p:nvPr/>
        </p:nvSpPr>
        <p:spPr>
          <a:xfrm>
            <a:off x="6100988" y="5438774"/>
            <a:ext cx="1518556" cy="378403"/>
          </a:xfrm>
          <a:prstGeom prst="rect">
            <a:avLst/>
          </a:prstGeom>
          <a:solidFill>
            <a:schemeClr val="accent2"/>
          </a:solid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FFFFFF"/>
                </a:solidFill>
              </a:rPr>
              <a:t>Decrypt File</a:t>
            </a:r>
            <a:endParaRPr lang="en-US"/>
          </a:p>
        </p:txBody>
      </p:sp>
      <p:sp>
        <p:nvSpPr>
          <p:cNvPr id="18" name="TextBox 17">
            <a:extLst>
              <a:ext uri="{FF2B5EF4-FFF2-40B4-BE49-F238E27FC236}">
                <a16:creationId xmlns:a16="http://schemas.microsoft.com/office/drawing/2014/main" id="{FD4FFF04-9E47-4457-8A72-EF9C7F5EDCCF}"/>
              </a:ext>
            </a:extLst>
          </p:cNvPr>
          <p:cNvSpPr txBox="1"/>
          <p:nvPr/>
        </p:nvSpPr>
        <p:spPr>
          <a:xfrm>
            <a:off x="6091917" y="4422773"/>
            <a:ext cx="1518556" cy="378403"/>
          </a:xfrm>
          <a:prstGeom prst="rect">
            <a:avLst/>
          </a:prstGeom>
          <a:solidFill>
            <a:schemeClr val="accent2"/>
          </a:solid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rgbClr val="FFFFFF"/>
                </a:solidFill>
              </a:rPr>
              <a:t>Encrypt File</a:t>
            </a:r>
            <a:endParaRPr lang="en-US"/>
          </a:p>
        </p:txBody>
      </p:sp>
      <p:sp>
        <p:nvSpPr>
          <p:cNvPr id="19" name="TextBox 18">
            <a:extLst>
              <a:ext uri="{FF2B5EF4-FFF2-40B4-BE49-F238E27FC236}">
                <a16:creationId xmlns:a16="http://schemas.microsoft.com/office/drawing/2014/main" id="{4B8940BE-EE68-40DF-A30F-C2F74D5E19BF}"/>
              </a:ext>
            </a:extLst>
          </p:cNvPr>
          <p:cNvSpPr txBox="1"/>
          <p:nvPr/>
        </p:nvSpPr>
        <p:spPr>
          <a:xfrm>
            <a:off x="3871686" y="5050968"/>
            <a:ext cx="1745340" cy="378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Get User's </a:t>
            </a:r>
            <a:r>
              <a:rPr lang="en-US" err="1"/>
              <a:t>Bucketname</a:t>
            </a:r>
            <a:endParaRPr lang="en-US"/>
          </a:p>
        </p:txBody>
      </p:sp>
      <p:sp>
        <p:nvSpPr>
          <p:cNvPr id="20" name="TextBox 19">
            <a:extLst>
              <a:ext uri="{FF2B5EF4-FFF2-40B4-BE49-F238E27FC236}">
                <a16:creationId xmlns:a16="http://schemas.microsoft.com/office/drawing/2014/main" id="{2406E39F-90C7-464C-A641-61B4A43972F2}"/>
              </a:ext>
            </a:extLst>
          </p:cNvPr>
          <p:cNvSpPr txBox="1"/>
          <p:nvPr/>
        </p:nvSpPr>
        <p:spPr>
          <a:xfrm>
            <a:off x="3871686" y="5867397"/>
            <a:ext cx="174534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Get User's </a:t>
            </a:r>
            <a:r>
              <a:rPr lang="en-US" err="1"/>
              <a:t>Bucketname</a:t>
            </a:r>
            <a:endParaRPr lang="en-US"/>
          </a:p>
        </p:txBody>
      </p:sp>
      <p:sp>
        <p:nvSpPr>
          <p:cNvPr id="21" name="TextBox 20">
            <a:extLst>
              <a:ext uri="{FF2B5EF4-FFF2-40B4-BE49-F238E27FC236}">
                <a16:creationId xmlns:a16="http://schemas.microsoft.com/office/drawing/2014/main" id="{2EFA4451-CE9B-477C-8932-82F294C2C5C9}"/>
              </a:ext>
            </a:extLst>
          </p:cNvPr>
          <p:cNvSpPr txBox="1"/>
          <p:nvPr/>
        </p:nvSpPr>
        <p:spPr>
          <a:xfrm>
            <a:off x="8747579" y="1889578"/>
            <a:ext cx="629557" cy="523220"/>
          </a:xfrm>
          <a:prstGeom prst="rect">
            <a:avLst/>
          </a:prstGeom>
          <a:solidFill>
            <a:srgbClr val="A73BFF"/>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t>AWS</a:t>
            </a:r>
          </a:p>
        </p:txBody>
      </p:sp>
      <p:sp>
        <p:nvSpPr>
          <p:cNvPr id="22" name="TextBox 21">
            <a:extLst>
              <a:ext uri="{FF2B5EF4-FFF2-40B4-BE49-F238E27FC236}">
                <a16:creationId xmlns:a16="http://schemas.microsoft.com/office/drawing/2014/main" id="{E6CFDE7E-84F4-410D-A340-289B5CC539B5}"/>
              </a:ext>
            </a:extLst>
          </p:cNvPr>
          <p:cNvSpPr txBox="1"/>
          <p:nvPr/>
        </p:nvSpPr>
        <p:spPr>
          <a:xfrm>
            <a:off x="8747577" y="3622220"/>
            <a:ext cx="1563913" cy="369332"/>
          </a:xfrm>
          <a:prstGeom prst="rect">
            <a:avLst/>
          </a:prstGeom>
          <a:solidFill>
            <a:srgbClr val="A73BFF"/>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Delete Bucket</a:t>
            </a:r>
          </a:p>
        </p:txBody>
      </p:sp>
      <p:sp>
        <p:nvSpPr>
          <p:cNvPr id="23" name="TextBox 22">
            <a:extLst>
              <a:ext uri="{FF2B5EF4-FFF2-40B4-BE49-F238E27FC236}">
                <a16:creationId xmlns:a16="http://schemas.microsoft.com/office/drawing/2014/main" id="{4469832E-9FD0-49D6-B259-5834E3B3FD58}"/>
              </a:ext>
            </a:extLst>
          </p:cNvPr>
          <p:cNvSpPr txBox="1"/>
          <p:nvPr/>
        </p:nvSpPr>
        <p:spPr>
          <a:xfrm>
            <a:off x="8747578" y="4420505"/>
            <a:ext cx="1563914" cy="369332"/>
          </a:xfrm>
          <a:prstGeom prst="rect">
            <a:avLst/>
          </a:prstGeom>
          <a:solidFill>
            <a:srgbClr val="A73BFF"/>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Put in User's Bucket</a:t>
            </a:r>
          </a:p>
        </p:txBody>
      </p:sp>
      <p:sp>
        <p:nvSpPr>
          <p:cNvPr id="24" name="TextBox 23">
            <a:extLst>
              <a:ext uri="{FF2B5EF4-FFF2-40B4-BE49-F238E27FC236}">
                <a16:creationId xmlns:a16="http://schemas.microsoft.com/office/drawing/2014/main" id="{A39A58B2-2110-4543-8AEC-1BA6A5B03506}"/>
              </a:ext>
            </a:extLst>
          </p:cNvPr>
          <p:cNvSpPr txBox="1"/>
          <p:nvPr/>
        </p:nvSpPr>
        <p:spPr>
          <a:xfrm>
            <a:off x="8747578" y="5091791"/>
            <a:ext cx="1563914" cy="369332"/>
          </a:xfrm>
          <a:prstGeom prst="rect">
            <a:avLst/>
          </a:prstGeom>
          <a:solidFill>
            <a:srgbClr val="A73BFF"/>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Get File</a:t>
            </a:r>
          </a:p>
        </p:txBody>
      </p:sp>
      <p:sp>
        <p:nvSpPr>
          <p:cNvPr id="25" name="TextBox 24">
            <a:extLst>
              <a:ext uri="{FF2B5EF4-FFF2-40B4-BE49-F238E27FC236}">
                <a16:creationId xmlns:a16="http://schemas.microsoft.com/office/drawing/2014/main" id="{5BCA9988-1E8B-45C5-BE4F-CC38914663C5}"/>
              </a:ext>
            </a:extLst>
          </p:cNvPr>
          <p:cNvSpPr txBox="1"/>
          <p:nvPr/>
        </p:nvSpPr>
        <p:spPr>
          <a:xfrm>
            <a:off x="8747579" y="5862862"/>
            <a:ext cx="1563914" cy="369332"/>
          </a:xfrm>
          <a:prstGeom prst="rect">
            <a:avLst/>
          </a:prstGeom>
          <a:solidFill>
            <a:srgbClr val="A73BFF"/>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Remove File</a:t>
            </a:r>
          </a:p>
        </p:txBody>
      </p:sp>
      <p:cxnSp>
        <p:nvCxnSpPr>
          <p:cNvPr id="26" name="Straight Arrow Connector 25">
            <a:extLst>
              <a:ext uri="{FF2B5EF4-FFF2-40B4-BE49-F238E27FC236}">
                <a16:creationId xmlns:a16="http://schemas.microsoft.com/office/drawing/2014/main" id="{FE0818B0-218E-4206-BA11-F0B05AA91619}"/>
              </a:ext>
            </a:extLst>
          </p:cNvPr>
          <p:cNvCxnSpPr/>
          <p:nvPr/>
        </p:nvCxnSpPr>
        <p:spPr>
          <a:xfrm flipV="1">
            <a:off x="2293710" y="2754539"/>
            <a:ext cx="1504041" cy="128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76D680C-72C3-4ABB-8E52-423D664B33AC}"/>
              </a:ext>
            </a:extLst>
          </p:cNvPr>
          <p:cNvCxnSpPr>
            <a:cxnSpLocks/>
          </p:cNvCxnSpPr>
          <p:nvPr/>
        </p:nvCxnSpPr>
        <p:spPr>
          <a:xfrm>
            <a:off x="2284638" y="3581852"/>
            <a:ext cx="1513112" cy="43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EE5270-93DF-41E3-9436-32B4AC92C0D1}"/>
              </a:ext>
            </a:extLst>
          </p:cNvPr>
          <p:cNvCxnSpPr>
            <a:cxnSpLocks/>
          </p:cNvCxnSpPr>
          <p:nvPr/>
        </p:nvCxnSpPr>
        <p:spPr>
          <a:xfrm>
            <a:off x="2293709" y="4207780"/>
            <a:ext cx="1476828" cy="397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17D0D62-2FE5-4408-BC36-5AAF62896F3B}"/>
              </a:ext>
            </a:extLst>
          </p:cNvPr>
          <p:cNvCxnSpPr>
            <a:cxnSpLocks/>
          </p:cNvCxnSpPr>
          <p:nvPr/>
        </p:nvCxnSpPr>
        <p:spPr>
          <a:xfrm>
            <a:off x="2293709" y="4960709"/>
            <a:ext cx="1494970" cy="2521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9939A1D-3235-45E7-A4CC-44817A7DD1E4}"/>
              </a:ext>
            </a:extLst>
          </p:cNvPr>
          <p:cNvCxnSpPr>
            <a:cxnSpLocks/>
          </p:cNvCxnSpPr>
          <p:nvPr/>
        </p:nvCxnSpPr>
        <p:spPr>
          <a:xfrm>
            <a:off x="2284638" y="5949496"/>
            <a:ext cx="1513112" cy="97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EE3E469-ED3A-4017-B9F1-4B9AB113C674}"/>
              </a:ext>
            </a:extLst>
          </p:cNvPr>
          <p:cNvSpPr txBox="1"/>
          <p:nvPr/>
        </p:nvSpPr>
        <p:spPr>
          <a:xfrm>
            <a:off x="3871686" y="2973613"/>
            <a:ext cx="1745340" cy="378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Update/Store Password</a:t>
            </a:r>
          </a:p>
        </p:txBody>
      </p:sp>
      <p:cxnSp>
        <p:nvCxnSpPr>
          <p:cNvPr id="33" name="Straight Arrow Connector 32">
            <a:extLst>
              <a:ext uri="{FF2B5EF4-FFF2-40B4-BE49-F238E27FC236}">
                <a16:creationId xmlns:a16="http://schemas.microsoft.com/office/drawing/2014/main" id="{AFC440EC-BA5B-4D4E-AB7A-A11AFCD92161}"/>
              </a:ext>
            </a:extLst>
          </p:cNvPr>
          <p:cNvCxnSpPr>
            <a:cxnSpLocks/>
          </p:cNvCxnSpPr>
          <p:nvPr/>
        </p:nvCxnSpPr>
        <p:spPr>
          <a:xfrm>
            <a:off x="5695495" y="2692851"/>
            <a:ext cx="324757" cy="34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E4F35BF-0340-4E85-BDAA-DAF7BF60E36E}"/>
              </a:ext>
            </a:extLst>
          </p:cNvPr>
          <p:cNvCxnSpPr>
            <a:cxnSpLocks/>
          </p:cNvCxnSpPr>
          <p:nvPr/>
        </p:nvCxnSpPr>
        <p:spPr>
          <a:xfrm>
            <a:off x="5695494" y="4588778"/>
            <a:ext cx="324757" cy="34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38F8A78-D4A6-42CB-9F10-AB5A3FB7FE89}"/>
              </a:ext>
            </a:extLst>
          </p:cNvPr>
          <p:cNvCxnSpPr>
            <a:cxnSpLocks/>
          </p:cNvCxnSpPr>
          <p:nvPr/>
        </p:nvCxnSpPr>
        <p:spPr>
          <a:xfrm flipV="1">
            <a:off x="5695494" y="5221965"/>
            <a:ext cx="2919185" cy="1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F94344C-E15E-443A-827C-CF60659AF46D}"/>
              </a:ext>
            </a:extLst>
          </p:cNvPr>
          <p:cNvCxnSpPr>
            <a:cxnSpLocks/>
          </p:cNvCxnSpPr>
          <p:nvPr/>
        </p:nvCxnSpPr>
        <p:spPr>
          <a:xfrm>
            <a:off x="5695494" y="3581851"/>
            <a:ext cx="2901042" cy="179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1FFC1DA-8E97-466F-AF11-59AF763F3806}"/>
              </a:ext>
            </a:extLst>
          </p:cNvPr>
          <p:cNvCxnSpPr>
            <a:cxnSpLocks/>
          </p:cNvCxnSpPr>
          <p:nvPr/>
        </p:nvCxnSpPr>
        <p:spPr>
          <a:xfrm flipH="1">
            <a:off x="5693682" y="3853995"/>
            <a:ext cx="2904670" cy="234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DB46CFD-0F3A-4635-9F6B-F353C804CA56}"/>
              </a:ext>
            </a:extLst>
          </p:cNvPr>
          <p:cNvCxnSpPr>
            <a:cxnSpLocks/>
          </p:cNvCxnSpPr>
          <p:nvPr/>
        </p:nvCxnSpPr>
        <p:spPr>
          <a:xfrm flipH="1">
            <a:off x="5729966" y="2901494"/>
            <a:ext cx="319315" cy="179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97D59C-830D-43C6-B7A6-B220291714E4}"/>
              </a:ext>
            </a:extLst>
          </p:cNvPr>
          <p:cNvCxnSpPr>
            <a:cxnSpLocks/>
          </p:cNvCxnSpPr>
          <p:nvPr/>
        </p:nvCxnSpPr>
        <p:spPr>
          <a:xfrm>
            <a:off x="7691209" y="4588781"/>
            <a:ext cx="905327" cy="34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E88B97B-4F9F-4B9A-BDFA-E14B3A64DB84}"/>
              </a:ext>
            </a:extLst>
          </p:cNvPr>
          <p:cNvCxnSpPr>
            <a:cxnSpLocks/>
          </p:cNvCxnSpPr>
          <p:nvPr/>
        </p:nvCxnSpPr>
        <p:spPr>
          <a:xfrm flipH="1">
            <a:off x="7716609" y="5359852"/>
            <a:ext cx="863601" cy="2249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91B4FF2-FD25-4D56-B940-DF33F05DE737}"/>
              </a:ext>
            </a:extLst>
          </p:cNvPr>
          <p:cNvCxnSpPr>
            <a:cxnSpLocks/>
          </p:cNvCxnSpPr>
          <p:nvPr/>
        </p:nvCxnSpPr>
        <p:spPr>
          <a:xfrm flipV="1">
            <a:off x="5695494" y="6029321"/>
            <a:ext cx="2919184" cy="19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59" name="Ink 58">
                <a:extLst>
                  <a:ext uri="{FF2B5EF4-FFF2-40B4-BE49-F238E27FC236}">
                    <a16:creationId xmlns:a16="http://schemas.microsoft.com/office/drawing/2014/main" id="{9DC4C5CE-1373-4E08-A079-BCE8E6510FEF}"/>
                  </a:ext>
                </a:extLst>
              </p14:cNvPr>
              <p14:cNvContentPartPr/>
              <p14:nvPr/>
            </p14:nvContentPartPr>
            <p14:xfrm>
              <a:off x="2507208" y="5229150"/>
              <a:ext cx="3562350" cy="495300"/>
            </p14:xfrm>
          </p:contentPart>
        </mc:Choice>
        <mc:Fallback xmlns="">
          <p:pic>
            <p:nvPicPr>
              <p:cNvPr id="59" name="Ink 58">
                <a:extLst>
                  <a:ext uri="{FF2B5EF4-FFF2-40B4-BE49-F238E27FC236}">
                    <a16:creationId xmlns:a16="http://schemas.microsoft.com/office/drawing/2014/main" id="{9DC4C5CE-1373-4E08-A079-BCE8E6510FEF}"/>
                  </a:ext>
                </a:extLst>
              </p:cNvPr>
              <p:cNvPicPr/>
              <p:nvPr/>
            </p:nvPicPr>
            <p:blipFill>
              <a:blip r:embed="rId5"/>
              <a:stretch>
                <a:fillRect/>
              </a:stretch>
            </p:blipFill>
            <p:spPr>
              <a:xfrm>
                <a:off x="2498219" y="5220242"/>
                <a:ext cx="3579969" cy="512760"/>
              </a:xfrm>
              <a:prstGeom prst="rect">
                <a:avLst/>
              </a:prstGeom>
            </p:spPr>
          </p:pic>
        </mc:Fallback>
      </mc:AlternateContent>
      <p:pic>
        <p:nvPicPr>
          <p:cNvPr id="3" name="Overall Design Slide">
            <a:hlinkClick r:id="" action="ppaction://media"/>
            <a:extLst>
              <a:ext uri="{FF2B5EF4-FFF2-40B4-BE49-F238E27FC236}">
                <a16:creationId xmlns:a16="http://schemas.microsoft.com/office/drawing/2014/main" id="{B9524B32-695C-4D45-A083-AF377E15DC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01375" y="5776232"/>
            <a:ext cx="730250" cy="730250"/>
          </a:xfrm>
          <a:prstGeom prst="rect">
            <a:avLst/>
          </a:prstGeom>
        </p:spPr>
      </p:pic>
    </p:spTree>
    <p:extLst>
      <p:ext uri="{BB962C8B-B14F-4D97-AF65-F5344CB8AC3E}">
        <p14:creationId xmlns:p14="http://schemas.microsoft.com/office/powerpoint/2010/main" val="3674974647"/>
      </p:ext>
    </p:extLst>
  </p:cSld>
  <p:clrMapOvr>
    <a:masterClrMapping/>
  </p:clrMapOvr>
  <mc:AlternateContent xmlns:mc="http://schemas.openxmlformats.org/markup-compatibility/2006" xmlns:p14="http://schemas.microsoft.com/office/powerpoint/2010/main">
    <mc:Choice Requires="p14">
      <p:transition spd="med" p14:dur="700" advTm="183750">
        <p:fade/>
      </p:transition>
    </mc:Choice>
    <mc:Fallback xmlns="">
      <p:transition spd="med" advTm="183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7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BB100-B634-49EA-B194-2E02D9FEB404}"/>
              </a:ext>
            </a:extLst>
          </p:cNvPr>
          <p:cNvSpPr>
            <a:spLocks noGrp="1"/>
          </p:cNvSpPr>
          <p:nvPr>
            <p:ph type="title"/>
          </p:nvPr>
        </p:nvSpPr>
        <p:spPr/>
        <p:txBody>
          <a:bodyPr/>
          <a:lstStyle/>
          <a:p>
            <a:r>
              <a:rPr lang="en-US"/>
              <a:t>Implementation</a:t>
            </a:r>
          </a:p>
        </p:txBody>
      </p:sp>
      <p:sp>
        <p:nvSpPr>
          <p:cNvPr id="3" name="Content Placeholder 2">
            <a:extLst>
              <a:ext uri="{FF2B5EF4-FFF2-40B4-BE49-F238E27FC236}">
                <a16:creationId xmlns:a16="http://schemas.microsoft.com/office/drawing/2014/main" id="{7E8FDA5D-75AD-431A-8C24-2870586D7A9B}"/>
              </a:ext>
            </a:extLst>
          </p:cNvPr>
          <p:cNvSpPr>
            <a:spLocks noGrp="1"/>
          </p:cNvSpPr>
          <p:nvPr>
            <p:ph idx="1"/>
          </p:nvPr>
        </p:nvSpPr>
        <p:spPr/>
        <p:txBody>
          <a:bodyPr vert="horz" lIns="91440" tIns="45720" rIns="91440" bIns="45720" rtlCol="0" anchor="t">
            <a:normAutofit/>
          </a:bodyPr>
          <a:lstStyle/>
          <a:p>
            <a:r>
              <a:rPr lang="en-US" b="1"/>
              <a:t>Database: HashMap&lt;User, Contact&gt;</a:t>
            </a:r>
          </a:p>
          <a:p>
            <a:pPr lvl="1"/>
            <a:r>
              <a:rPr lang="en-US" sz="2800" b="1"/>
              <a:t>User Object Attributes: username, activation code, and active flag</a:t>
            </a:r>
          </a:p>
          <a:p>
            <a:pPr lvl="1"/>
            <a:r>
              <a:rPr lang="en-US" sz="2800" b="1"/>
              <a:t>Contact Object Attributes: AWS bucket name, encrypted password, Security Questions object</a:t>
            </a:r>
          </a:p>
          <a:p>
            <a:pPr lvl="2"/>
            <a:r>
              <a:rPr lang="en-US" sz="2800" b="1">
                <a:ea typeface="+mn-lt"/>
                <a:cs typeface="+mn-lt"/>
              </a:rPr>
              <a:t>This object is how we access AWS</a:t>
            </a:r>
          </a:p>
          <a:p>
            <a:pPr lvl="2"/>
            <a:r>
              <a:rPr lang="en-US" sz="2800" b="1">
                <a:ea typeface="+mn-lt"/>
                <a:cs typeface="+mn-lt"/>
              </a:rPr>
              <a:t>Security Question object: individual answers to security questions, currently address, favorite color, and favorite animal</a:t>
            </a:r>
            <a:endParaRPr lang="en-US" sz="2800" b="1"/>
          </a:p>
          <a:p>
            <a:pPr marL="457200" lvl="1" indent="0">
              <a:buNone/>
            </a:pPr>
            <a:endParaRPr lang="en-US" sz="2800" b="1"/>
          </a:p>
          <a:p>
            <a:pPr marL="457200" lvl="1" indent="0">
              <a:buNone/>
            </a:pPr>
            <a:r>
              <a:rPr lang="en-US" sz="2800" b="1"/>
              <a:t>**Best Organization for us!**</a:t>
            </a:r>
          </a:p>
          <a:p>
            <a:pPr marL="914400" lvl="2" indent="0">
              <a:buNone/>
            </a:pPr>
            <a:endParaRPr lang="en-US" sz="2800" b="1"/>
          </a:p>
        </p:txBody>
      </p:sp>
      <p:pic>
        <p:nvPicPr>
          <p:cNvPr id="4" name="Implementation Slide">
            <a:hlinkClick r:id="" action="ppaction://media"/>
            <a:extLst>
              <a:ext uri="{FF2B5EF4-FFF2-40B4-BE49-F238E27FC236}">
                <a16:creationId xmlns:a16="http://schemas.microsoft.com/office/drawing/2014/main" id="{A3B23566-BA73-4786-9B68-2471F7F50C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01375" y="5812518"/>
            <a:ext cx="730250" cy="730250"/>
          </a:xfrm>
          <a:prstGeom prst="rect">
            <a:avLst/>
          </a:prstGeom>
        </p:spPr>
      </p:pic>
    </p:spTree>
    <p:extLst>
      <p:ext uri="{BB962C8B-B14F-4D97-AF65-F5344CB8AC3E}">
        <p14:creationId xmlns:p14="http://schemas.microsoft.com/office/powerpoint/2010/main" val="3685967524"/>
      </p:ext>
    </p:extLst>
  </p:cSld>
  <p:clrMapOvr>
    <a:masterClrMapping/>
  </p:clrMapOvr>
  <mc:AlternateContent xmlns:mc="http://schemas.openxmlformats.org/markup-compatibility/2006" xmlns:p14="http://schemas.microsoft.com/office/powerpoint/2010/main">
    <mc:Choice Requires="p14">
      <p:transition spd="med" p14:dur="700" advTm="95550">
        <p:fade/>
      </p:transition>
    </mc:Choice>
    <mc:Fallback xmlns="">
      <p:transition spd="med" advTm="955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5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AEDE-D7AA-814B-94CB-BB480225D818}"/>
              </a:ext>
            </a:extLst>
          </p:cNvPr>
          <p:cNvSpPr>
            <a:spLocks noGrp="1"/>
          </p:cNvSpPr>
          <p:nvPr>
            <p:ph type="title"/>
          </p:nvPr>
        </p:nvSpPr>
        <p:spPr/>
        <p:txBody>
          <a:bodyPr/>
          <a:lstStyle/>
          <a:p>
            <a:r>
              <a:rPr lang="en-US"/>
              <a:t>Database</a:t>
            </a:r>
          </a:p>
        </p:txBody>
      </p:sp>
      <p:pic>
        <p:nvPicPr>
          <p:cNvPr id="4" name="Picture 4" descr="Text&#10;&#10;Description automatically generated">
            <a:extLst>
              <a:ext uri="{FF2B5EF4-FFF2-40B4-BE49-F238E27FC236}">
                <a16:creationId xmlns:a16="http://schemas.microsoft.com/office/drawing/2014/main" id="{24642941-F32F-4ADD-BE16-8690767A7632}"/>
              </a:ext>
            </a:extLst>
          </p:cNvPr>
          <p:cNvPicPr>
            <a:picLocks noChangeAspect="1"/>
          </p:cNvPicPr>
          <p:nvPr/>
        </p:nvPicPr>
        <p:blipFill>
          <a:blip r:embed="rId4"/>
          <a:stretch>
            <a:fillRect/>
          </a:stretch>
        </p:blipFill>
        <p:spPr>
          <a:xfrm>
            <a:off x="834190" y="1882470"/>
            <a:ext cx="10804357" cy="4175903"/>
          </a:xfrm>
          <a:prstGeom prst="rect">
            <a:avLst/>
          </a:prstGeom>
        </p:spPr>
      </p:pic>
      <p:pic>
        <p:nvPicPr>
          <p:cNvPr id="5" name="Database Slide">
            <a:hlinkClick r:id="" action="ppaction://media"/>
            <a:extLst>
              <a:ext uri="{FF2B5EF4-FFF2-40B4-BE49-F238E27FC236}">
                <a16:creationId xmlns:a16="http://schemas.microsoft.com/office/drawing/2014/main" id="{F3B98E9B-0DEB-4E47-B786-DC19EFBAE3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84664" y="5921375"/>
            <a:ext cx="730250" cy="730250"/>
          </a:xfrm>
          <a:prstGeom prst="rect">
            <a:avLst/>
          </a:prstGeom>
        </p:spPr>
      </p:pic>
    </p:spTree>
    <p:extLst>
      <p:ext uri="{BB962C8B-B14F-4D97-AF65-F5344CB8AC3E}">
        <p14:creationId xmlns:p14="http://schemas.microsoft.com/office/powerpoint/2010/main" val="2160040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a:extLst>
              <a:ext uri="{FF2B5EF4-FFF2-40B4-BE49-F238E27FC236}">
                <a16:creationId xmlns:a16="http://schemas.microsoft.com/office/drawing/2014/main" id="{32A6ADA1-925C-B14C-9049-8F0F32449E08}"/>
              </a:ext>
            </a:extLst>
          </p:cNvPr>
          <p:cNvSpPr/>
          <p:nvPr/>
        </p:nvSpPr>
        <p:spPr>
          <a:xfrm rot="7282213">
            <a:off x="3579146" y="4140491"/>
            <a:ext cx="406401" cy="1949446"/>
          </a:xfrm>
          <a:prstGeom prst="downArrow">
            <a:avLst>
              <a:gd name="adj1" fmla="val 571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2DF14E-0AF3-F74F-8337-14AE4C9C8469}"/>
              </a:ext>
            </a:extLst>
          </p:cNvPr>
          <p:cNvPicPr>
            <a:picLocks noChangeAspect="1"/>
          </p:cNvPicPr>
          <p:nvPr/>
        </p:nvPicPr>
        <p:blipFill rotWithShape="1">
          <a:blip r:embed="rId6"/>
          <a:srcRect t="7395" b="14030"/>
          <a:stretch/>
        </p:blipFill>
        <p:spPr>
          <a:xfrm>
            <a:off x="3816803" y="141741"/>
            <a:ext cx="4558393" cy="2467430"/>
          </a:xfrm>
          <a:prstGeom prst="rect">
            <a:avLst/>
          </a:prstGeom>
        </p:spPr>
      </p:pic>
      <p:pic>
        <p:nvPicPr>
          <p:cNvPr id="2052" name="Picture 4" descr="Download file page paper icon - Documents">
            <a:extLst>
              <a:ext uri="{FF2B5EF4-FFF2-40B4-BE49-F238E27FC236}">
                <a16:creationId xmlns:a16="http://schemas.microsoft.com/office/drawing/2014/main" id="{FDC2553A-C512-F347-B845-50DF47C260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8350" y="1898617"/>
            <a:ext cx="956875" cy="956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le page paper upload icon - Documents">
            <a:extLst>
              <a:ext uri="{FF2B5EF4-FFF2-40B4-BE49-F238E27FC236}">
                <a16:creationId xmlns:a16="http://schemas.microsoft.com/office/drawing/2014/main" id="{A683FA2F-1B90-6C43-8F08-504CCC27A2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1300" y="5251260"/>
            <a:ext cx="985503" cy="9855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A98FA0-3B67-B444-A5A1-C8F11B7EB41D}"/>
              </a:ext>
            </a:extLst>
          </p:cNvPr>
          <p:cNvSpPr txBox="1"/>
          <p:nvPr/>
        </p:nvSpPr>
        <p:spPr>
          <a:xfrm>
            <a:off x="4978395" y="1331214"/>
            <a:ext cx="2074671" cy="769441"/>
          </a:xfrm>
          <a:prstGeom prst="rect">
            <a:avLst/>
          </a:prstGeom>
          <a:noFill/>
        </p:spPr>
        <p:txBody>
          <a:bodyPr wrap="none" rtlCol="0">
            <a:spAutoFit/>
          </a:bodyPr>
          <a:lstStyle/>
          <a:p>
            <a:r>
              <a:rPr lang="en-US" sz="4400" b="1"/>
              <a:t>Sensitive data </a:t>
            </a:r>
          </a:p>
        </p:txBody>
      </p:sp>
      <p:pic>
        <p:nvPicPr>
          <p:cNvPr id="14" name="Picture 13">
            <a:extLst>
              <a:ext uri="{FF2B5EF4-FFF2-40B4-BE49-F238E27FC236}">
                <a16:creationId xmlns:a16="http://schemas.microsoft.com/office/drawing/2014/main" id="{D2122B23-E303-3C40-A31E-FA1EA5E1F88E}"/>
              </a:ext>
            </a:extLst>
          </p:cNvPr>
          <p:cNvPicPr>
            <a:picLocks noChangeAspect="1"/>
          </p:cNvPicPr>
          <p:nvPr/>
        </p:nvPicPr>
        <p:blipFill>
          <a:blip r:embed="rId9"/>
          <a:stretch>
            <a:fillRect/>
          </a:stretch>
        </p:blipFill>
        <p:spPr>
          <a:xfrm>
            <a:off x="5250532" y="5036450"/>
            <a:ext cx="1837590" cy="1837590"/>
          </a:xfrm>
          <a:prstGeom prst="rect">
            <a:avLst/>
          </a:prstGeom>
        </p:spPr>
      </p:pic>
      <p:sp>
        <p:nvSpPr>
          <p:cNvPr id="24" name="Down Arrow 23">
            <a:extLst>
              <a:ext uri="{FF2B5EF4-FFF2-40B4-BE49-F238E27FC236}">
                <a16:creationId xmlns:a16="http://schemas.microsoft.com/office/drawing/2014/main" id="{696E8630-292B-C249-9EB4-1B76B3346ED0}"/>
              </a:ext>
            </a:extLst>
          </p:cNvPr>
          <p:cNvSpPr/>
          <p:nvPr/>
        </p:nvSpPr>
        <p:spPr>
          <a:xfrm rot="13512394">
            <a:off x="3229935" y="2051972"/>
            <a:ext cx="406401" cy="1949446"/>
          </a:xfrm>
          <a:prstGeom prst="downArrow">
            <a:avLst>
              <a:gd name="adj1" fmla="val 571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E46D197-C808-6A4E-810D-F0101862C05B}"/>
              </a:ext>
            </a:extLst>
          </p:cNvPr>
          <p:cNvSpPr txBox="1"/>
          <p:nvPr/>
        </p:nvSpPr>
        <p:spPr>
          <a:xfrm>
            <a:off x="1810220" y="3907437"/>
            <a:ext cx="1269899" cy="584775"/>
          </a:xfrm>
          <a:prstGeom prst="rect">
            <a:avLst/>
          </a:prstGeom>
          <a:noFill/>
        </p:spPr>
        <p:txBody>
          <a:bodyPr wrap="none" rtlCol="0">
            <a:spAutoFit/>
          </a:bodyPr>
          <a:lstStyle/>
          <a:p>
            <a:r>
              <a:rPr lang="en-US" sz="3200" b="1"/>
              <a:t>Encryption </a:t>
            </a:r>
          </a:p>
        </p:txBody>
      </p:sp>
      <p:sp>
        <p:nvSpPr>
          <p:cNvPr id="12" name="Down Arrow 11">
            <a:extLst>
              <a:ext uri="{FF2B5EF4-FFF2-40B4-BE49-F238E27FC236}">
                <a16:creationId xmlns:a16="http://schemas.microsoft.com/office/drawing/2014/main" id="{7AB3E6B5-6745-1B4B-9665-E8C97151A77B}"/>
              </a:ext>
            </a:extLst>
          </p:cNvPr>
          <p:cNvSpPr/>
          <p:nvPr/>
        </p:nvSpPr>
        <p:spPr>
          <a:xfrm rot="18759181">
            <a:off x="8734882" y="1951566"/>
            <a:ext cx="406401" cy="1949446"/>
          </a:xfrm>
          <a:prstGeom prst="downArrow">
            <a:avLst>
              <a:gd name="adj1" fmla="val 571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D30624AF-8405-2C4D-BB68-DA0C83DE9EFF}"/>
              </a:ext>
            </a:extLst>
          </p:cNvPr>
          <p:cNvSpPr/>
          <p:nvPr/>
        </p:nvSpPr>
        <p:spPr>
          <a:xfrm rot="3389362">
            <a:off x="8372078" y="4061727"/>
            <a:ext cx="406401" cy="1949446"/>
          </a:xfrm>
          <a:prstGeom prst="downArrow">
            <a:avLst>
              <a:gd name="adj1" fmla="val 571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18DBE70-4E47-3F44-B6A6-85582850B237}"/>
              </a:ext>
            </a:extLst>
          </p:cNvPr>
          <p:cNvSpPr txBox="1"/>
          <p:nvPr/>
        </p:nvSpPr>
        <p:spPr>
          <a:xfrm>
            <a:off x="9157693" y="3736168"/>
            <a:ext cx="1268296" cy="584775"/>
          </a:xfrm>
          <a:prstGeom prst="rect">
            <a:avLst/>
          </a:prstGeom>
          <a:noFill/>
        </p:spPr>
        <p:txBody>
          <a:bodyPr wrap="none" rtlCol="0">
            <a:spAutoFit/>
          </a:bodyPr>
          <a:lstStyle/>
          <a:p>
            <a:r>
              <a:rPr lang="en-US" sz="3200" b="1"/>
              <a:t>Decryption </a:t>
            </a:r>
          </a:p>
        </p:txBody>
      </p:sp>
      <p:sp>
        <p:nvSpPr>
          <p:cNvPr id="3" name="Title 2">
            <a:extLst>
              <a:ext uri="{FF2B5EF4-FFF2-40B4-BE49-F238E27FC236}">
                <a16:creationId xmlns:a16="http://schemas.microsoft.com/office/drawing/2014/main" id="{22935C7C-A86C-2846-A98A-B11A444E100C}"/>
              </a:ext>
            </a:extLst>
          </p:cNvPr>
          <p:cNvSpPr>
            <a:spLocks noGrp="1"/>
          </p:cNvSpPr>
          <p:nvPr>
            <p:ph type="title"/>
          </p:nvPr>
        </p:nvSpPr>
        <p:spPr>
          <a:xfrm>
            <a:off x="838200" y="365125"/>
            <a:ext cx="2095005" cy="1325563"/>
          </a:xfrm>
        </p:spPr>
        <p:txBody>
          <a:bodyPr/>
          <a:lstStyle/>
          <a:p>
            <a:r>
              <a:rPr lang="en-US"/>
              <a:t>Goal</a:t>
            </a:r>
          </a:p>
        </p:txBody>
      </p:sp>
      <p:pic>
        <p:nvPicPr>
          <p:cNvPr id="8" name="Audio 7">
            <a:hlinkClick r:id="" action="ppaction://media"/>
            <a:extLst>
              <a:ext uri="{FF2B5EF4-FFF2-40B4-BE49-F238E27FC236}">
                <a16:creationId xmlns:a16="http://schemas.microsoft.com/office/drawing/2014/main" id="{23422BAD-FF42-4E4A-9921-5704A1B25F5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3451154"/>
      </p:ext>
    </p:extLst>
  </p:cSld>
  <p:clrMapOvr>
    <a:masterClrMapping/>
  </p:clrMapOvr>
  <mc:AlternateContent xmlns:mc="http://schemas.openxmlformats.org/markup-compatibility/2006" xmlns:p14="http://schemas.microsoft.com/office/powerpoint/2010/main">
    <mc:Choice Requires="p14">
      <p:transition spd="med" p14:dur="700" advTm="22297">
        <p:fade/>
      </p:transition>
    </mc:Choice>
    <mc:Fallback xmlns="">
      <p:transition spd="med" advTm="222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174F-2B55-49C4-90AD-6B2A76E1F141}"/>
              </a:ext>
            </a:extLst>
          </p:cNvPr>
          <p:cNvSpPr>
            <a:spLocks noGrp="1"/>
          </p:cNvSpPr>
          <p:nvPr>
            <p:ph type="title"/>
          </p:nvPr>
        </p:nvSpPr>
        <p:spPr/>
        <p:txBody>
          <a:bodyPr/>
          <a:lstStyle/>
          <a:p>
            <a:r>
              <a:rPr lang="en-US"/>
              <a:t>Decrypt Password</a:t>
            </a:r>
          </a:p>
        </p:txBody>
      </p:sp>
      <p:pic>
        <p:nvPicPr>
          <p:cNvPr id="4" name="Picture 4" descr="Text&#10;&#10;Description automatically generated">
            <a:extLst>
              <a:ext uri="{FF2B5EF4-FFF2-40B4-BE49-F238E27FC236}">
                <a16:creationId xmlns:a16="http://schemas.microsoft.com/office/drawing/2014/main" id="{5EBA33F7-88CB-41E3-BD18-327AADD9A0C7}"/>
              </a:ext>
            </a:extLst>
          </p:cNvPr>
          <p:cNvPicPr>
            <a:picLocks noChangeAspect="1"/>
          </p:cNvPicPr>
          <p:nvPr/>
        </p:nvPicPr>
        <p:blipFill>
          <a:blip r:embed="rId4"/>
          <a:stretch>
            <a:fillRect/>
          </a:stretch>
        </p:blipFill>
        <p:spPr>
          <a:xfrm>
            <a:off x="834190" y="1941379"/>
            <a:ext cx="8528383" cy="4559399"/>
          </a:xfrm>
          <a:prstGeom prst="rect">
            <a:avLst/>
          </a:prstGeom>
        </p:spPr>
      </p:pic>
      <p:pic>
        <p:nvPicPr>
          <p:cNvPr id="5" name="Decrupt Password Slide">
            <a:hlinkClick r:id="" action="ppaction://media"/>
            <a:extLst>
              <a:ext uri="{FF2B5EF4-FFF2-40B4-BE49-F238E27FC236}">
                <a16:creationId xmlns:a16="http://schemas.microsoft.com/office/drawing/2014/main" id="{F6E884DC-7871-435F-8124-70C040C4A8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84664" y="5770980"/>
            <a:ext cx="730250" cy="730250"/>
          </a:xfrm>
          <a:prstGeom prst="rect">
            <a:avLst/>
          </a:prstGeom>
        </p:spPr>
      </p:pic>
    </p:spTree>
    <p:extLst>
      <p:ext uri="{BB962C8B-B14F-4D97-AF65-F5344CB8AC3E}">
        <p14:creationId xmlns:p14="http://schemas.microsoft.com/office/powerpoint/2010/main" val="1987877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47DA-3E25-42F7-B1D1-13EDBCAFD62C}"/>
              </a:ext>
            </a:extLst>
          </p:cNvPr>
          <p:cNvSpPr>
            <a:spLocks noGrp="1"/>
          </p:cNvSpPr>
          <p:nvPr>
            <p:ph type="title"/>
          </p:nvPr>
        </p:nvSpPr>
        <p:spPr/>
        <p:txBody>
          <a:bodyPr/>
          <a:lstStyle/>
          <a:p>
            <a:r>
              <a:rPr lang="en-US"/>
              <a:t>AWS Versions Pros and Cons</a:t>
            </a:r>
          </a:p>
        </p:txBody>
      </p:sp>
      <p:sp>
        <p:nvSpPr>
          <p:cNvPr id="3" name="Text Placeholder 2">
            <a:extLst>
              <a:ext uri="{FF2B5EF4-FFF2-40B4-BE49-F238E27FC236}">
                <a16:creationId xmlns:a16="http://schemas.microsoft.com/office/drawing/2014/main" id="{CEB7C880-8A1A-489C-8FDC-EEC2ED2DBA48}"/>
              </a:ext>
            </a:extLst>
          </p:cNvPr>
          <p:cNvSpPr>
            <a:spLocks noGrp="1"/>
          </p:cNvSpPr>
          <p:nvPr>
            <p:ph type="body" idx="1"/>
          </p:nvPr>
        </p:nvSpPr>
        <p:spPr/>
        <p:txBody>
          <a:bodyPr/>
          <a:lstStyle/>
          <a:p>
            <a:r>
              <a:rPr lang="en-US"/>
              <a:t>Free Version</a:t>
            </a:r>
          </a:p>
        </p:txBody>
      </p:sp>
      <p:sp>
        <p:nvSpPr>
          <p:cNvPr id="4" name="Content Placeholder 3">
            <a:extLst>
              <a:ext uri="{FF2B5EF4-FFF2-40B4-BE49-F238E27FC236}">
                <a16:creationId xmlns:a16="http://schemas.microsoft.com/office/drawing/2014/main" id="{94807E1D-A054-4DBE-BD94-10E5DDB3C922}"/>
              </a:ext>
            </a:extLst>
          </p:cNvPr>
          <p:cNvSpPr>
            <a:spLocks noGrp="1"/>
          </p:cNvSpPr>
          <p:nvPr>
            <p:ph sz="half" idx="2"/>
          </p:nvPr>
        </p:nvSpPr>
        <p:spPr>
          <a:xfrm>
            <a:off x="839788" y="2926080"/>
            <a:ext cx="5166859" cy="1177980"/>
          </a:xfrm>
        </p:spPr>
        <p:txBody>
          <a:bodyPr vert="horz" lIns="91440" tIns="45720" rIns="91440" bIns="45720" rtlCol="0" anchor="t">
            <a:normAutofit/>
          </a:bodyPr>
          <a:lstStyle/>
          <a:p>
            <a:r>
              <a:rPr lang="en-US" sz="2800"/>
              <a:t>It's free!!!</a:t>
            </a:r>
          </a:p>
          <a:p>
            <a:r>
              <a:rPr lang="en-US" sz="2800"/>
              <a:t>Only 100 buckets per server = 100 users per server</a:t>
            </a:r>
          </a:p>
          <a:p>
            <a:pPr marL="0" indent="0">
              <a:buNone/>
            </a:pPr>
            <a:endParaRPr lang="en-US"/>
          </a:p>
          <a:p>
            <a:pPr marL="0" indent="0">
              <a:buNone/>
            </a:pPr>
            <a:endParaRPr lang="en-US"/>
          </a:p>
        </p:txBody>
      </p:sp>
      <p:sp>
        <p:nvSpPr>
          <p:cNvPr id="5" name="Text Placeholder 4">
            <a:extLst>
              <a:ext uri="{FF2B5EF4-FFF2-40B4-BE49-F238E27FC236}">
                <a16:creationId xmlns:a16="http://schemas.microsoft.com/office/drawing/2014/main" id="{131B68BC-0079-4CA0-AF3C-E9B9510015E5}"/>
              </a:ext>
            </a:extLst>
          </p:cNvPr>
          <p:cNvSpPr>
            <a:spLocks noGrp="1"/>
          </p:cNvSpPr>
          <p:nvPr>
            <p:ph type="body" sz="quarter" idx="3"/>
          </p:nvPr>
        </p:nvSpPr>
        <p:spPr/>
        <p:txBody>
          <a:bodyPr/>
          <a:lstStyle/>
          <a:p>
            <a:r>
              <a:rPr lang="en-US"/>
              <a:t>Paid Version</a:t>
            </a:r>
          </a:p>
        </p:txBody>
      </p:sp>
      <p:sp>
        <p:nvSpPr>
          <p:cNvPr id="6" name="Content Placeholder 5">
            <a:extLst>
              <a:ext uri="{FF2B5EF4-FFF2-40B4-BE49-F238E27FC236}">
                <a16:creationId xmlns:a16="http://schemas.microsoft.com/office/drawing/2014/main" id="{2F59D2AA-6CD0-4950-9D6B-04014350A1F9}"/>
              </a:ext>
            </a:extLst>
          </p:cNvPr>
          <p:cNvSpPr>
            <a:spLocks noGrp="1"/>
          </p:cNvSpPr>
          <p:nvPr>
            <p:ph sz="quarter" idx="4"/>
          </p:nvPr>
        </p:nvSpPr>
        <p:spPr>
          <a:xfrm>
            <a:off x="6172200" y="2926080"/>
            <a:ext cx="5065260" cy="1177980"/>
          </a:xfrm>
        </p:spPr>
        <p:txBody>
          <a:bodyPr vert="horz" lIns="91440" tIns="45720" rIns="91440" bIns="45720" rtlCol="0" anchor="t">
            <a:normAutofit/>
          </a:bodyPr>
          <a:lstStyle/>
          <a:p>
            <a:r>
              <a:rPr lang="en-US" sz="2800"/>
              <a:t>It's not free</a:t>
            </a:r>
          </a:p>
          <a:p>
            <a:r>
              <a:rPr lang="en-US" sz="2800"/>
              <a:t>Unlimited buckets aka users per server</a:t>
            </a:r>
          </a:p>
          <a:p>
            <a:pPr marL="0" indent="0">
              <a:buNone/>
            </a:pPr>
            <a:endParaRPr lang="en-US"/>
          </a:p>
        </p:txBody>
      </p:sp>
      <p:sp>
        <p:nvSpPr>
          <p:cNvPr id="7" name="TextBox 6">
            <a:extLst>
              <a:ext uri="{FF2B5EF4-FFF2-40B4-BE49-F238E27FC236}">
                <a16:creationId xmlns:a16="http://schemas.microsoft.com/office/drawing/2014/main" id="{8E27A76E-851F-4DCF-AA66-9378760414D3}"/>
              </a:ext>
            </a:extLst>
          </p:cNvPr>
          <p:cNvSpPr txBox="1"/>
          <p:nvPr/>
        </p:nvSpPr>
        <p:spPr>
          <a:xfrm>
            <a:off x="841828" y="4307113"/>
            <a:ext cx="942884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Winner: AWS Free Version!!!</a:t>
            </a:r>
          </a:p>
          <a:p>
            <a:r>
              <a:rPr lang="en-US" sz="3200" b="1"/>
              <a:t>Why:</a:t>
            </a:r>
          </a:p>
          <a:p>
            <a:pPr marL="457200" indent="-457200">
              <a:buFont typeface="Arial"/>
              <a:buChar char="•"/>
            </a:pPr>
            <a:r>
              <a:rPr lang="en-US" sz="3200"/>
              <a:t>We're broke</a:t>
            </a:r>
          </a:p>
          <a:p>
            <a:pPr marL="457200" indent="-457200">
              <a:buFont typeface="Arial"/>
              <a:buChar char="•"/>
            </a:pPr>
            <a:r>
              <a:rPr lang="en-US" sz="3200"/>
              <a:t>More Secure because we can compartmentalize more!</a:t>
            </a:r>
          </a:p>
        </p:txBody>
      </p:sp>
      <p:pic>
        <p:nvPicPr>
          <p:cNvPr id="8" name="AWS Pros and cons Slide">
            <a:hlinkClick r:id="" action="ppaction://media"/>
            <a:extLst>
              <a:ext uri="{FF2B5EF4-FFF2-40B4-BE49-F238E27FC236}">
                <a16:creationId xmlns:a16="http://schemas.microsoft.com/office/drawing/2014/main" id="{E6F99CE7-5F41-4263-AED0-D92D787B84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01375" y="6003018"/>
            <a:ext cx="730250" cy="730250"/>
          </a:xfrm>
          <a:prstGeom prst="rect">
            <a:avLst/>
          </a:prstGeom>
        </p:spPr>
      </p:pic>
    </p:spTree>
    <p:extLst>
      <p:ext uri="{BB962C8B-B14F-4D97-AF65-F5344CB8AC3E}">
        <p14:creationId xmlns:p14="http://schemas.microsoft.com/office/powerpoint/2010/main" val="3405850646"/>
      </p:ext>
    </p:extLst>
  </p:cSld>
  <p:clrMapOvr>
    <a:masterClrMapping/>
  </p:clrMapOvr>
  <mc:AlternateContent xmlns:mc="http://schemas.openxmlformats.org/markup-compatibility/2006" xmlns:p14="http://schemas.microsoft.com/office/powerpoint/2010/main">
    <mc:Choice Requires="p14">
      <p:transition spd="med" p14:dur="700" advTm="85340">
        <p:fade/>
      </p:transition>
    </mc:Choice>
    <mc:Fallback xmlns="">
      <p:transition spd="med" advTm="853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3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0F5187B-7DF6-D047-8F4D-18CBCB6A9836}"/>
              </a:ext>
            </a:extLst>
          </p:cNvPr>
          <p:cNvSpPr>
            <a:spLocks noGrp="1"/>
          </p:cNvSpPr>
          <p:nvPr>
            <p:ph type="title"/>
          </p:nvPr>
        </p:nvSpPr>
        <p:spPr/>
        <p:txBody>
          <a:bodyPr/>
          <a:lstStyle/>
          <a:p>
            <a:r>
              <a:rPr lang="en-US"/>
              <a:t>Testing</a:t>
            </a:r>
          </a:p>
        </p:txBody>
      </p:sp>
      <p:sp>
        <p:nvSpPr>
          <p:cNvPr id="10" name="Text Placeholder 9">
            <a:extLst>
              <a:ext uri="{FF2B5EF4-FFF2-40B4-BE49-F238E27FC236}">
                <a16:creationId xmlns:a16="http://schemas.microsoft.com/office/drawing/2014/main" id="{B868A881-31DE-3F4C-B6F4-CCFCDAC7E4CF}"/>
              </a:ext>
            </a:extLst>
          </p:cNvPr>
          <p:cNvSpPr>
            <a:spLocks noGrp="1"/>
          </p:cNvSpPr>
          <p:nvPr>
            <p:ph type="body" idx="1"/>
          </p:nvPr>
        </p:nvSpPr>
        <p:spPr/>
        <p:txBody>
          <a:bodyPr/>
          <a:lstStyle/>
          <a:p>
            <a:endParaRPr lang="en-US"/>
          </a:p>
        </p:txBody>
      </p:sp>
      <p:pic>
        <p:nvPicPr>
          <p:cNvPr id="4" name="Audio 3">
            <a:hlinkClick r:id="" action="ppaction://media"/>
            <a:extLst>
              <a:ext uri="{FF2B5EF4-FFF2-40B4-BE49-F238E27FC236}">
                <a16:creationId xmlns:a16="http://schemas.microsoft.com/office/drawing/2014/main" id="{21675105-516D-B446-9257-EF46478B93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82036975"/>
      </p:ext>
    </p:extLst>
  </p:cSld>
  <p:clrMapOvr>
    <a:masterClrMapping/>
  </p:clrMapOvr>
  <mc:AlternateContent xmlns:mc="http://schemas.openxmlformats.org/markup-compatibility/2006">
    <mc:Choice xmlns:p14="http://schemas.microsoft.com/office/powerpoint/2010/main" Requires="p14">
      <p:transition spd="med" p14:dur="700" advTm="2515">
        <p:fade/>
      </p:transition>
    </mc:Choice>
    <mc:Fallback>
      <p:transition spd="med" advTm="25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C0C46A-D30B-4349-8FD2-EF8F0BD48B4C}"/>
              </a:ext>
            </a:extLst>
          </p:cNvPr>
          <p:cNvSpPr>
            <a:spLocks noGrp="1"/>
          </p:cNvSpPr>
          <p:nvPr>
            <p:ph type="title"/>
          </p:nvPr>
        </p:nvSpPr>
        <p:spPr/>
        <p:txBody>
          <a:bodyPr/>
          <a:lstStyle/>
          <a:p>
            <a:r>
              <a:rPr lang="en-US"/>
              <a:t>Login time</a:t>
            </a:r>
          </a:p>
        </p:txBody>
      </p:sp>
      <p:sp>
        <p:nvSpPr>
          <p:cNvPr id="5" name="Content Placeholder 4">
            <a:extLst>
              <a:ext uri="{FF2B5EF4-FFF2-40B4-BE49-F238E27FC236}">
                <a16:creationId xmlns:a16="http://schemas.microsoft.com/office/drawing/2014/main" id="{D5C10B09-9531-0C4B-B7CD-DBC54C27321F}"/>
              </a:ext>
            </a:extLst>
          </p:cNvPr>
          <p:cNvSpPr>
            <a:spLocks noGrp="1"/>
          </p:cNvSpPr>
          <p:nvPr>
            <p:ph idx="1"/>
          </p:nvPr>
        </p:nvSpPr>
        <p:spPr>
          <a:xfrm>
            <a:off x="7516083" y="2235657"/>
            <a:ext cx="4117117" cy="3112173"/>
          </a:xfrm>
        </p:spPr>
        <p:txBody>
          <a:bodyPr vert="horz" lIns="91440" tIns="45720" rIns="91440" bIns="45720" rtlCol="0" anchor="t">
            <a:noAutofit/>
          </a:bodyPr>
          <a:lstStyle/>
          <a:p>
            <a:r>
              <a:rPr lang="en-US" sz="2400" b="1"/>
              <a:t>Login time stays relatively stable .</a:t>
            </a:r>
          </a:p>
          <a:p>
            <a:r>
              <a:rPr lang="en-US" sz="2400" b="1"/>
              <a:t>Since we use a hash table to store user’s encrypted password, querying it takes almost constant time.</a:t>
            </a:r>
          </a:p>
          <a:p>
            <a:r>
              <a:rPr lang="en-US" sz="2400" b="1"/>
              <a:t>Fluctuation comes from Internet speed of downloading the RSA Private key to decrypt the stored password</a:t>
            </a:r>
          </a:p>
        </p:txBody>
      </p:sp>
      <p:graphicFrame>
        <p:nvGraphicFramePr>
          <p:cNvPr id="6" name="Chart 5">
            <a:extLst>
              <a:ext uri="{FF2B5EF4-FFF2-40B4-BE49-F238E27FC236}">
                <a16:creationId xmlns:a16="http://schemas.microsoft.com/office/drawing/2014/main" id="{3706ECC0-8531-024F-8635-76247894FFF8}"/>
              </a:ext>
            </a:extLst>
          </p:cNvPr>
          <p:cNvGraphicFramePr>
            <a:graphicFrameLocks/>
          </p:cNvGraphicFramePr>
          <p:nvPr>
            <p:extLst>
              <p:ext uri="{D42A27DB-BD31-4B8C-83A1-F6EECF244321}">
                <p14:modId xmlns:p14="http://schemas.microsoft.com/office/powerpoint/2010/main" val="3892596680"/>
              </p:ext>
            </p:extLst>
          </p:nvPr>
        </p:nvGraphicFramePr>
        <p:xfrm>
          <a:off x="838200" y="2122396"/>
          <a:ext cx="6341076" cy="3865935"/>
        </p:xfrm>
        <a:graphic>
          <a:graphicData uri="http://schemas.openxmlformats.org/drawingml/2006/chart">
            <c:chart xmlns:c="http://schemas.openxmlformats.org/drawingml/2006/chart" xmlns:r="http://schemas.openxmlformats.org/officeDocument/2006/relationships" r:id="rId5"/>
          </a:graphicData>
        </a:graphic>
      </p:graphicFrame>
      <p:pic>
        <p:nvPicPr>
          <p:cNvPr id="3" name="Audio 2">
            <a:hlinkClick r:id="" action="ppaction://media"/>
            <a:extLst>
              <a:ext uri="{FF2B5EF4-FFF2-40B4-BE49-F238E27FC236}">
                <a16:creationId xmlns:a16="http://schemas.microsoft.com/office/drawing/2014/main" id="{48CD28B3-7ED9-BF4E-8844-CD0C2D8664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90455302"/>
      </p:ext>
    </p:extLst>
  </p:cSld>
  <p:clrMapOvr>
    <a:masterClrMapping/>
  </p:clrMapOvr>
  <mc:AlternateContent xmlns:mc="http://schemas.openxmlformats.org/markup-compatibility/2006">
    <mc:Choice xmlns:p14="http://schemas.microsoft.com/office/powerpoint/2010/main" Requires="p14">
      <p:transition spd="med" p14:dur="700" advTm="32501">
        <p:fade/>
      </p:transition>
    </mc:Choice>
    <mc:Fallback>
      <p:transition spd="med" advTm="325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0F35-C167-2A40-AC9E-4CE274F948C5}"/>
              </a:ext>
            </a:extLst>
          </p:cNvPr>
          <p:cNvSpPr>
            <a:spLocks noGrp="1"/>
          </p:cNvSpPr>
          <p:nvPr>
            <p:ph type="title"/>
          </p:nvPr>
        </p:nvSpPr>
        <p:spPr/>
        <p:txBody>
          <a:bodyPr>
            <a:normAutofit fontScale="90000"/>
          </a:bodyPr>
          <a:lstStyle/>
          <a:p>
            <a:r>
              <a:rPr lang="en-US"/>
              <a:t>Verifying and changing password time</a:t>
            </a:r>
          </a:p>
        </p:txBody>
      </p:sp>
      <p:sp>
        <p:nvSpPr>
          <p:cNvPr id="3" name="Content Placeholder 2">
            <a:extLst>
              <a:ext uri="{FF2B5EF4-FFF2-40B4-BE49-F238E27FC236}">
                <a16:creationId xmlns:a16="http://schemas.microsoft.com/office/drawing/2014/main" id="{53FCAD26-F57E-C841-834D-34A9201A4D01}"/>
              </a:ext>
            </a:extLst>
          </p:cNvPr>
          <p:cNvSpPr>
            <a:spLocks noGrp="1"/>
          </p:cNvSpPr>
          <p:nvPr>
            <p:ph idx="1"/>
          </p:nvPr>
        </p:nvSpPr>
        <p:spPr>
          <a:xfrm>
            <a:off x="8414950" y="1929384"/>
            <a:ext cx="2938849" cy="4150140"/>
          </a:xfrm>
        </p:spPr>
        <p:txBody>
          <a:bodyPr>
            <a:normAutofit lnSpcReduction="10000"/>
          </a:bodyPr>
          <a:lstStyle/>
          <a:p>
            <a:r>
              <a:rPr lang="en-US" sz="2400" b="1"/>
              <a:t>Changing password requires querying the user’s security questions stored in the local database, which takes constant time (hash table).</a:t>
            </a:r>
          </a:p>
          <a:p>
            <a:r>
              <a:rPr lang="en-US" sz="2400" b="1"/>
              <a:t>The outlier at 10 users was out of our prediction. We suspect there is overhead from the operation to set up and query the database for the first time when we tested it.</a:t>
            </a:r>
          </a:p>
        </p:txBody>
      </p:sp>
      <p:graphicFrame>
        <p:nvGraphicFramePr>
          <p:cNvPr id="5" name="Chart 4">
            <a:extLst>
              <a:ext uri="{FF2B5EF4-FFF2-40B4-BE49-F238E27FC236}">
                <a16:creationId xmlns:a16="http://schemas.microsoft.com/office/drawing/2014/main" id="{DA8E4DE3-C29D-1E45-B72E-FBD0A02E5C88}"/>
              </a:ext>
            </a:extLst>
          </p:cNvPr>
          <p:cNvGraphicFramePr>
            <a:graphicFrameLocks/>
          </p:cNvGraphicFramePr>
          <p:nvPr>
            <p:extLst>
              <p:ext uri="{D42A27DB-BD31-4B8C-83A1-F6EECF244321}">
                <p14:modId xmlns:p14="http://schemas.microsoft.com/office/powerpoint/2010/main" val="2097233720"/>
              </p:ext>
            </p:extLst>
          </p:nvPr>
        </p:nvGraphicFramePr>
        <p:xfrm>
          <a:off x="690434" y="2131203"/>
          <a:ext cx="7277100" cy="4150139"/>
        </p:xfrm>
        <a:graphic>
          <a:graphicData uri="http://schemas.openxmlformats.org/drawingml/2006/chart">
            <c:chart xmlns:c="http://schemas.openxmlformats.org/drawingml/2006/chart" xmlns:r="http://schemas.openxmlformats.org/officeDocument/2006/relationships" r:id="rId5"/>
          </a:graphicData>
        </a:graphic>
      </p:graphicFrame>
      <p:pic>
        <p:nvPicPr>
          <p:cNvPr id="4" name="Verifying Password Slide">
            <a:hlinkClick r:id="" action="ppaction://media"/>
            <a:extLst>
              <a:ext uri="{FF2B5EF4-FFF2-40B4-BE49-F238E27FC236}">
                <a16:creationId xmlns:a16="http://schemas.microsoft.com/office/drawing/2014/main" id="{2E413850-9F2E-4742-A443-542C304E2E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84664" y="5911349"/>
            <a:ext cx="730250" cy="730250"/>
          </a:xfrm>
          <a:prstGeom prst="rect">
            <a:avLst/>
          </a:prstGeom>
        </p:spPr>
      </p:pic>
    </p:spTree>
    <p:extLst>
      <p:ext uri="{BB962C8B-B14F-4D97-AF65-F5344CB8AC3E}">
        <p14:creationId xmlns:p14="http://schemas.microsoft.com/office/powerpoint/2010/main" val="246871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6F4F-A579-C545-B577-F42C441D0678}"/>
              </a:ext>
            </a:extLst>
          </p:cNvPr>
          <p:cNvSpPr>
            <a:spLocks noGrp="1"/>
          </p:cNvSpPr>
          <p:nvPr>
            <p:ph type="title"/>
          </p:nvPr>
        </p:nvSpPr>
        <p:spPr/>
        <p:txBody>
          <a:bodyPr/>
          <a:lstStyle/>
          <a:p>
            <a:r>
              <a:rPr lang="en-US"/>
              <a:t>File encryption time</a:t>
            </a:r>
          </a:p>
        </p:txBody>
      </p:sp>
      <p:graphicFrame>
        <p:nvGraphicFramePr>
          <p:cNvPr id="6" name="Chart 5">
            <a:extLst>
              <a:ext uri="{FF2B5EF4-FFF2-40B4-BE49-F238E27FC236}">
                <a16:creationId xmlns:a16="http://schemas.microsoft.com/office/drawing/2014/main" id="{3FF7739E-0075-7640-A5F3-F5C965207176}"/>
              </a:ext>
            </a:extLst>
          </p:cNvPr>
          <p:cNvGraphicFramePr>
            <a:graphicFrameLocks/>
          </p:cNvGraphicFramePr>
          <p:nvPr>
            <p:extLst>
              <p:ext uri="{D42A27DB-BD31-4B8C-83A1-F6EECF244321}">
                <p14:modId xmlns:p14="http://schemas.microsoft.com/office/powerpoint/2010/main" val="846358287"/>
              </p:ext>
            </p:extLst>
          </p:nvPr>
        </p:nvGraphicFramePr>
        <p:xfrm>
          <a:off x="1242805" y="2009283"/>
          <a:ext cx="9614586" cy="4483592"/>
        </p:xfrm>
        <a:graphic>
          <a:graphicData uri="http://schemas.openxmlformats.org/drawingml/2006/chart">
            <c:chart xmlns:c="http://schemas.openxmlformats.org/drawingml/2006/chart" xmlns:r="http://schemas.openxmlformats.org/officeDocument/2006/relationships" r:id="rId5"/>
          </a:graphicData>
        </a:graphic>
      </p:graphicFrame>
      <p:pic>
        <p:nvPicPr>
          <p:cNvPr id="5" name="Audio 4">
            <a:hlinkClick r:id="" action="ppaction://media"/>
            <a:extLst>
              <a:ext uri="{FF2B5EF4-FFF2-40B4-BE49-F238E27FC236}">
                <a16:creationId xmlns:a16="http://schemas.microsoft.com/office/drawing/2014/main" id="{EC5B2A89-B555-4F3A-90E9-BCE7D0DA82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75173869"/>
      </p:ext>
    </p:extLst>
  </p:cSld>
  <p:clrMapOvr>
    <a:masterClrMapping/>
  </p:clrMapOvr>
  <mc:AlternateContent xmlns:mc="http://schemas.openxmlformats.org/markup-compatibility/2006" xmlns:p14="http://schemas.microsoft.com/office/powerpoint/2010/main">
    <mc:Choice Requires="p14">
      <p:transition spd="med" p14:dur="700" advTm="87619">
        <p:fade/>
      </p:transition>
    </mc:Choice>
    <mc:Fallback xmlns="">
      <p:transition spd="med" advTm="876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8011-5250-443E-BEB2-F7E535BE6934}"/>
              </a:ext>
            </a:extLst>
          </p:cNvPr>
          <p:cNvSpPr>
            <a:spLocks noGrp="1"/>
          </p:cNvSpPr>
          <p:nvPr>
            <p:ph type="title"/>
          </p:nvPr>
        </p:nvSpPr>
        <p:spPr/>
        <p:txBody>
          <a:bodyPr/>
          <a:lstStyle/>
          <a:p>
            <a:r>
              <a:rPr lang="en-US" dirty="0"/>
              <a:t>Potential Improvement</a:t>
            </a:r>
          </a:p>
        </p:txBody>
      </p:sp>
      <p:sp>
        <p:nvSpPr>
          <p:cNvPr id="3" name="Content Placeholder 2">
            <a:extLst>
              <a:ext uri="{FF2B5EF4-FFF2-40B4-BE49-F238E27FC236}">
                <a16:creationId xmlns:a16="http://schemas.microsoft.com/office/drawing/2014/main" id="{76A19AD0-792B-4AED-80D5-ACF2700669ED}"/>
              </a:ext>
            </a:extLst>
          </p:cNvPr>
          <p:cNvSpPr>
            <a:spLocks noGrp="1"/>
          </p:cNvSpPr>
          <p:nvPr>
            <p:ph idx="1"/>
          </p:nvPr>
        </p:nvSpPr>
        <p:spPr/>
        <p:txBody>
          <a:bodyPr>
            <a:normAutofit lnSpcReduction="10000"/>
          </a:bodyPr>
          <a:lstStyle/>
          <a:p>
            <a:r>
              <a:rPr lang="en-US" sz="6000" b="1" dirty="0"/>
              <a:t>Secure our private key</a:t>
            </a:r>
          </a:p>
          <a:p>
            <a:r>
              <a:rPr lang="en-US" sz="6000" b="1" dirty="0"/>
              <a:t>Eliminate having a single point of failure (2 databases)</a:t>
            </a:r>
          </a:p>
          <a:p>
            <a:r>
              <a:rPr lang="en-US" sz="6000" b="1" dirty="0"/>
              <a:t>Extend our service on AWS S3 to support more than 100 buckets</a:t>
            </a:r>
          </a:p>
        </p:txBody>
      </p:sp>
      <p:pic>
        <p:nvPicPr>
          <p:cNvPr id="5" name="Audio 4">
            <a:hlinkClick r:id="" action="ppaction://media"/>
            <a:extLst>
              <a:ext uri="{FF2B5EF4-FFF2-40B4-BE49-F238E27FC236}">
                <a16:creationId xmlns:a16="http://schemas.microsoft.com/office/drawing/2014/main" id="{B48FDD14-2438-4D5E-BE39-DEC3F16720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47187284"/>
      </p:ext>
    </p:extLst>
  </p:cSld>
  <p:clrMapOvr>
    <a:masterClrMapping/>
  </p:clrMapOvr>
  <mc:AlternateContent xmlns:mc="http://schemas.openxmlformats.org/markup-compatibility/2006">
    <mc:Choice xmlns:p14="http://schemas.microsoft.com/office/powerpoint/2010/main" Requires="p14">
      <p:transition spd="med" p14:dur="700" advTm="77719">
        <p:fade/>
      </p:transition>
    </mc:Choice>
    <mc:Fallback>
      <p:transition spd="med" advTm="777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6B40E-20C8-4E21-831A-73E221D9029E}"/>
              </a:ext>
            </a:extLst>
          </p:cNvPr>
          <p:cNvSpPr>
            <a:spLocks noGrp="1"/>
          </p:cNvSpPr>
          <p:nvPr>
            <p:ph type="title"/>
          </p:nvPr>
        </p:nvSpPr>
        <p:spPr/>
        <p:txBody>
          <a:bodyPr/>
          <a:lstStyle/>
          <a:p>
            <a:r>
              <a:rPr lang="en-US" dirty="0"/>
              <a:t>Potential Improvement</a:t>
            </a:r>
          </a:p>
        </p:txBody>
      </p:sp>
      <p:sp>
        <p:nvSpPr>
          <p:cNvPr id="3" name="Content Placeholder 2">
            <a:extLst>
              <a:ext uri="{FF2B5EF4-FFF2-40B4-BE49-F238E27FC236}">
                <a16:creationId xmlns:a16="http://schemas.microsoft.com/office/drawing/2014/main" id="{2BF9D97F-B39E-45AF-92E5-CA6E8783F0B5}"/>
              </a:ext>
            </a:extLst>
          </p:cNvPr>
          <p:cNvSpPr>
            <a:spLocks noGrp="1"/>
          </p:cNvSpPr>
          <p:nvPr>
            <p:ph idx="1"/>
          </p:nvPr>
        </p:nvSpPr>
        <p:spPr/>
        <p:txBody>
          <a:bodyPr>
            <a:noAutofit/>
          </a:bodyPr>
          <a:lstStyle/>
          <a:p>
            <a:r>
              <a:rPr lang="en-US" sz="6000" b="1" dirty="0"/>
              <a:t>Have our own server to host our Web app and perform encryption/decryption there instead of on users’ local machine</a:t>
            </a:r>
          </a:p>
          <a:p>
            <a:r>
              <a:rPr lang="en-US" sz="6000" b="1" dirty="0"/>
              <a:t>Implement better UI/UX for our Web app</a:t>
            </a:r>
          </a:p>
        </p:txBody>
      </p:sp>
      <p:pic>
        <p:nvPicPr>
          <p:cNvPr id="4" name="Audio 3">
            <a:hlinkClick r:id="" action="ppaction://media"/>
            <a:extLst>
              <a:ext uri="{FF2B5EF4-FFF2-40B4-BE49-F238E27FC236}">
                <a16:creationId xmlns:a16="http://schemas.microsoft.com/office/drawing/2014/main" id="{46E96471-CA08-4DCD-9DB2-F6402306B1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61141659"/>
      </p:ext>
    </p:extLst>
  </p:cSld>
  <p:clrMapOvr>
    <a:masterClrMapping/>
  </p:clrMapOvr>
  <mc:AlternateContent xmlns:mc="http://schemas.openxmlformats.org/markup-compatibility/2006">
    <mc:Choice xmlns:p14="http://schemas.microsoft.com/office/powerpoint/2010/main" Requires="p14">
      <p:transition spd="med" p14:dur="700" advTm="44289">
        <p:fade/>
      </p:transition>
    </mc:Choice>
    <mc:Fallback>
      <p:transition spd="med" advTm="442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424E-EAC3-8143-A1FA-6E6C7773B988}"/>
              </a:ext>
            </a:extLst>
          </p:cNvPr>
          <p:cNvSpPr>
            <a:spLocks noGrp="1"/>
          </p:cNvSpPr>
          <p:nvPr>
            <p:ph type="title"/>
          </p:nvPr>
        </p:nvSpPr>
        <p:spPr/>
        <p:txBody>
          <a:bodyPr/>
          <a:lstStyle/>
          <a:p>
            <a:r>
              <a:rPr lang="en-US"/>
              <a:t>Related work </a:t>
            </a:r>
          </a:p>
        </p:txBody>
      </p:sp>
      <p:sp>
        <p:nvSpPr>
          <p:cNvPr id="3" name="Content Placeholder 2">
            <a:extLst>
              <a:ext uri="{FF2B5EF4-FFF2-40B4-BE49-F238E27FC236}">
                <a16:creationId xmlns:a16="http://schemas.microsoft.com/office/drawing/2014/main" id="{9CB0A7CE-8F93-B440-874A-0271C53539D9}"/>
              </a:ext>
            </a:extLst>
          </p:cNvPr>
          <p:cNvSpPr>
            <a:spLocks noGrp="1"/>
          </p:cNvSpPr>
          <p:nvPr>
            <p:ph idx="1"/>
          </p:nvPr>
        </p:nvSpPr>
        <p:spPr/>
        <p:txBody>
          <a:bodyPr vert="horz" lIns="91440" tIns="45720" rIns="91440" bIns="45720" rtlCol="0" anchor="t">
            <a:normAutofit/>
          </a:bodyPr>
          <a:lstStyle/>
          <a:p>
            <a:r>
              <a:rPr lang="en-US" sz="4800" b="1"/>
              <a:t>Researchers have experimenting with hybrid-cryptography on their cloud storage through using the combination of RSA-AES</a:t>
            </a:r>
          </a:p>
          <a:p>
            <a:r>
              <a:rPr lang="en-US" sz="4800" b="1"/>
              <a:t>They have also done research about uploading/downloading speed on different cloud storages</a:t>
            </a:r>
          </a:p>
        </p:txBody>
      </p:sp>
      <p:pic>
        <p:nvPicPr>
          <p:cNvPr id="5" name="Audio 4">
            <a:hlinkClick r:id="" action="ppaction://media"/>
            <a:extLst>
              <a:ext uri="{FF2B5EF4-FFF2-40B4-BE49-F238E27FC236}">
                <a16:creationId xmlns:a16="http://schemas.microsoft.com/office/drawing/2014/main" id="{A5DBD660-2708-41FD-917E-AE2D673627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8485001"/>
      </p:ext>
    </p:extLst>
  </p:cSld>
  <p:clrMapOvr>
    <a:masterClrMapping/>
  </p:clrMapOvr>
  <mc:AlternateContent xmlns:mc="http://schemas.openxmlformats.org/markup-compatibility/2006" xmlns:p14="http://schemas.microsoft.com/office/powerpoint/2010/main">
    <mc:Choice Requires="p14">
      <p:transition spd="med" p14:dur="700" advTm="20583">
        <p:fade/>
      </p:transition>
    </mc:Choice>
    <mc:Fallback xmlns="">
      <p:transition spd="med" advTm="205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858C-F83A-1E49-8B58-5614EC7BA349}"/>
              </a:ext>
            </a:extLst>
          </p:cNvPr>
          <p:cNvSpPr>
            <a:spLocks noGrp="1"/>
          </p:cNvSpPr>
          <p:nvPr>
            <p:ph type="title"/>
          </p:nvPr>
        </p:nvSpPr>
        <p:spPr>
          <a:xfrm>
            <a:off x="838200" y="401221"/>
            <a:ext cx="10515600" cy="1348065"/>
          </a:xfrm>
        </p:spPr>
        <p:txBody>
          <a:bodyPr>
            <a:normAutofit/>
          </a:bodyPr>
          <a:lstStyle/>
          <a:p>
            <a:r>
              <a:rPr lang="en-US" sz="5400"/>
              <a:t>Approach</a:t>
            </a:r>
            <a:r>
              <a:rPr lang="en-US" sz="6800"/>
              <a:t> </a:t>
            </a:r>
          </a:p>
        </p:txBody>
      </p:sp>
      <p:sp>
        <p:nvSpPr>
          <p:cNvPr id="3" name="Content Placeholder 2">
            <a:extLst>
              <a:ext uri="{FF2B5EF4-FFF2-40B4-BE49-F238E27FC236}">
                <a16:creationId xmlns:a16="http://schemas.microsoft.com/office/drawing/2014/main" id="{AB6F4303-C5B4-F34F-94AC-703850BF7339}"/>
              </a:ext>
            </a:extLst>
          </p:cNvPr>
          <p:cNvSpPr>
            <a:spLocks noGrp="1"/>
          </p:cNvSpPr>
          <p:nvPr>
            <p:ph idx="1"/>
          </p:nvPr>
        </p:nvSpPr>
        <p:spPr>
          <a:xfrm>
            <a:off x="838200" y="2586789"/>
            <a:ext cx="10515600" cy="3590174"/>
          </a:xfrm>
        </p:spPr>
        <p:txBody>
          <a:bodyPr>
            <a:normAutofit/>
          </a:bodyPr>
          <a:lstStyle/>
          <a:p>
            <a:r>
              <a:rPr lang="en-US" sz="4800" b="1"/>
              <a:t>Front-end development (</a:t>
            </a:r>
            <a:r>
              <a:rPr lang="en-US" sz="4800" b="1" err="1"/>
              <a:t>Vaadin</a:t>
            </a:r>
            <a:r>
              <a:rPr lang="en-US" sz="4800" b="1"/>
              <a:t>): Quyen</a:t>
            </a:r>
          </a:p>
          <a:p>
            <a:r>
              <a:rPr lang="en-US" sz="4800" b="1"/>
              <a:t>AWS and Cryptography: Chuong</a:t>
            </a:r>
          </a:p>
          <a:p>
            <a:r>
              <a:rPr lang="en-US" sz="4800" b="1"/>
              <a:t>Back-end development(</a:t>
            </a:r>
            <a:r>
              <a:rPr lang="en-US" sz="4800" b="1" err="1"/>
              <a:t>Vaadin</a:t>
            </a:r>
            <a:r>
              <a:rPr lang="en-US" sz="4800" b="1"/>
              <a:t> + Spring Boot): Cameron</a:t>
            </a:r>
          </a:p>
        </p:txBody>
      </p:sp>
      <p:pic>
        <p:nvPicPr>
          <p:cNvPr id="6" name="Audio 5">
            <a:hlinkClick r:id="" action="ppaction://media"/>
            <a:extLst>
              <a:ext uri="{FF2B5EF4-FFF2-40B4-BE49-F238E27FC236}">
                <a16:creationId xmlns:a16="http://schemas.microsoft.com/office/drawing/2014/main" id="{DA105C0B-47CD-46E9-A8F3-B951F904668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86738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8703">
        <p:fade/>
      </p:transition>
    </mc:Choice>
    <mc:Fallback xmlns="">
      <p:transition spd="med" advTm="187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EECF42-3607-244D-B4F8-702F25AB73DB}"/>
              </a:ext>
            </a:extLst>
          </p:cNvPr>
          <p:cNvSpPr>
            <a:spLocks noGrp="1"/>
          </p:cNvSpPr>
          <p:nvPr>
            <p:ph type="title"/>
          </p:nvPr>
        </p:nvSpPr>
        <p:spPr/>
        <p:txBody>
          <a:bodyPr/>
          <a:lstStyle/>
          <a:p>
            <a:r>
              <a:rPr lang="en-US"/>
              <a:t>Front end design</a:t>
            </a:r>
          </a:p>
        </p:txBody>
      </p:sp>
      <p:sp>
        <p:nvSpPr>
          <p:cNvPr id="5" name="Text Placeholder 4">
            <a:extLst>
              <a:ext uri="{FF2B5EF4-FFF2-40B4-BE49-F238E27FC236}">
                <a16:creationId xmlns:a16="http://schemas.microsoft.com/office/drawing/2014/main" id="{E986AC3B-1462-F74D-BC62-CE3EBC256E87}"/>
              </a:ext>
            </a:extLst>
          </p:cNvPr>
          <p:cNvSpPr>
            <a:spLocks noGrp="1"/>
          </p:cNvSpPr>
          <p:nvPr>
            <p:ph type="body" idx="1"/>
          </p:nvPr>
        </p:nvSpPr>
        <p:spPr/>
        <p:txBody>
          <a:bodyPr/>
          <a:lstStyle/>
          <a:p>
            <a:endParaRPr lang="en-US"/>
          </a:p>
        </p:txBody>
      </p:sp>
      <p:pic>
        <p:nvPicPr>
          <p:cNvPr id="2" name="Audio 1">
            <a:hlinkClick r:id="" action="ppaction://media"/>
            <a:extLst>
              <a:ext uri="{FF2B5EF4-FFF2-40B4-BE49-F238E27FC236}">
                <a16:creationId xmlns:a16="http://schemas.microsoft.com/office/drawing/2014/main" id="{F743E08A-14E3-C349-A71F-BEC8997580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06828783"/>
      </p:ext>
    </p:extLst>
  </p:cSld>
  <p:clrMapOvr>
    <a:masterClrMapping/>
  </p:clrMapOvr>
  <mc:AlternateContent xmlns:mc="http://schemas.openxmlformats.org/markup-compatibility/2006">
    <mc:Choice xmlns:p14="http://schemas.microsoft.com/office/powerpoint/2010/main" Requires="p14">
      <p:transition spd="med" p14:dur="700" advTm="4413">
        <p:fade/>
      </p:transition>
    </mc:Choice>
    <mc:Fallback>
      <p:transition spd="med" advTm="44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6F36-FEB5-B943-9803-EFC09E032E8C}"/>
              </a:ext>
            </a:extLst>
          </p:cNvPr>
          <p:cNvSpPr>
            <a:spLocks noGrp="1"/>
          </p:cNvSpPr>
          <p:nvPr>
            <p:ph type="title"/>
          </p:nvPr>
        </p:nvSpPr>
        <p:spPr>
          <a:xfrm>
            <a:off x="576072" y="238539"/>
            <a:ext cx="11018520" cy="1434415"/>
          </a:xfrm>
        </p:spPr>
        <p:txBody>
          <a:bodyPr anchor="b">
            <a:normAutofit/>
          </a:bodyPr>
          <a:lstStyle/>
          <a:p>
            <a:r>
              <a:rPr lang="en-US" sz="5400"/>
              <a:t>Web Application</a:t>
            </a:r>
          </a:p>
        </p:txBody>
      </p:sp>
      <p:pic>
        <p:nvPicPr>
          <p:cNvPr id="5" name="Content Placeholder 4" descr="Graphical user interface, text, application, website&#10;&#10;Description automatically generated">
            <a:extLst>
              <a:ext uri="{FF2B5EF4-FFF2-40B4-BE49-F238E27FC236}">
                <a16:creationId xmlns:a16="http://schemas.microsoft.com/office/drawing/2014/main" id="{712F8A79-11A7-4B4D-987C-56BCD925D373}"/>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74986" y="3872811"/>
            <a:ext cx="5996457" cy="2569910"/>
          </a:xfrm>
        </p:spPr>
      </p:pic>
      <p:pic>
        <p:nvPicPr>
          <p:cNvPr id="4098" name="Picture 2" descr="vaadin.com/images/trademark/PNG/VaadinLogomark_...">
            <a:extLst>
              <a:ext uri="{FF2B5EF4-FFF2-40B4-BE49-F238E27FC236}">
                <a16:creationId xmlns:a16="http://schemas.microsoft.com/office/drawing/2014/main" id="{058B39FE-6B35-B944-8F6D-8ABB324459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11" r="2081" b="-3"/>
          <a:stretch/>
        </p:blipFill>
        <p:spPr bwMode="auto">
          <a:xfrm>
            <a:off x="2919488" y="1997200"/>
            <a:ext cx="1492495" cy="15513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D96998-626D-C04C-9B6A-FAA889198975}"/>
              </a:ext>
            </a:extLst>
          </p:cNvPr>
          <p:cNvSpPr/>
          <p:nvPr/>
        </p:nvSpPr>
        <p:spPr>
          <a:xfrm>
            <a:off x="7977352" y="2341525"/>
            <a:ext cx="3310757" cy="4401205"/>
          </a:xfrm>
          <a:prstGeom prst="rect">
            <a:avLst/>
          </a:prstGeom>
        </p:spPr>
        <p:txBody>
          <a:bodyPr wrap="square">
            <a:spAutoFit/>
          </a:bodyPr>
          <a:lstStyle/>
          <a:p>
            <a:r>
              <a:rPr lang="en-US" sz="4000" b="1"/>
              <a:t>Installation requirements</a:t>
            </a:r>
          </a:p>
          <a:p>
            <a:pPr marL="285750" indent="-285750">
              <a:buFont typeface="Arial" panose="020B0604020202020204" pitchFamily="34" charset="0"/>
              <a:buChar char="•"/>
            </a:pPr>
            <a:r>
              <a:rPr lang="en-US" sz="4000" b="1"/>
              <a:t>Java SDK 15</a:t>
            </a:r>
          </a:p>
          <a:p>
            <a:pPr marL="285750" indent="-285750">
              <a:buFont typeface="Arial" panose="020B0604020202020204" pitchFamily="34" charset="0"/>
              <a:buChar char="•"/>
            </a:pPr>
            <a:r>
              <a:rPr lang="en-US" sz="4000" b="1"/>
              <a:t>Maven </a:t>
            </a:r>
          </a:p>
          <a:p>
            <a:pPr marL="285750" indent="-285750">
              <a:buFont typeface="Arial" panose="020B0604020202020204" pitchFamily="34" charset="0"/>
              <a:buChar char="•"/>
            </a:pPr>
            <a:r>
              <a:rPr lang="en-US" sz="4000" b="1"/>
              <a:t>Node. Js</a:t>
            </a:r>
          </a:p>
          <a:p>
            <a:pPr marL="285750" indent="-285750">
              <a:buFont typeface="Arial" panose="020B0604020202020204" pitchFamily="34" charset="0"/>
              <a:buChar char="•"/>
            </a:pPr>
            <a:r>
              <a:rPr lang="en-US" sz="4000" b="1"/>
              <a:t>AWS Java SDK</a:t>
            </a:r>
          </a:p>
          <a:p>
            <a:pPr marL="285750" indent="-285750">
              <a:buFont typeface="Arial" panose="020B0604020202020204" pitchFamily="34" charset="0"/>
              <a:buChar char="•"/>
            </a:pPr>
            <a:r>
              <a:rPr lang="en-US" sz="4000" b="1"/>
              <a:t>Amazon </a:t>
            </a:r>
            <a:r>
              <a:rPr lang="en-US" sz="4000" b="1" err="1"/>
              <a:t>Correctto</a:t>
            </a:r>
            <a:r>
              <a:rPr lang="en-US" sz="4000" b="1"/>
              <a:t> 11</a:t>
            </a:r>
          </a:p>
          <a:p>
            <a:pPr marL="285750" indent="-285750">
              <a:buFont typeface="Arial" panose="020B0604020202020204" pitchFamily="34" charset="0"/>
              <a:buChar char="•"/>
            </a:pPr>
            <a:r>
              <a:rPr lang="en-US" sz="4000" b="1" err="1"/>
              <a:t>Itelli</a:t>
            </a:r>
            <a:r>
              <a:rPr lang="en-US" sz="4000" b="1"/>
              <a:t> J IDEA</a:t>
            </a:r>
          </a:p>
        </p:txBody>
      </p:sp>
      <p:pic>
        <p:nvPicPr>
          <p:cNvPr id="14" name="Audio 13">
            <a:hlinkClick r:id="" action="ppaction://media"/>
            <a:extLst>
              <a:ext uri="{FF2B5EF4-FFF2-40B4-BE49-F238E27FC236}">
                <a16:creationId xmlns:a16="http://schemas.microsoft.com/office/drawing/2014/main" id="{FD49429C-D2D4-CC4D-81C6-7C997A748A1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22300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5732">
        <p:fade/>
      </p:transition>
    </mc:Choice>
    <mc:Fallback xmlns="">
      <p:transition spd="med" advTm="257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64E82-7807-AC44-ABE7-3F73154F16C7}"/>
              </a:ext>
            </a:extLst>
          </p:cNvPr>
          <p:cNvSpPr>
            <a:spLocks noGrp="1"/>
          </p:cNvSpPr>
          <p:nvPr>
            <p:ph type="title"/>
          </p:nvPr>
        </p:nvSpPr>
        <p:spPr/>
        <p:txBody>
          <a:bodyPr/>
          <a:lstStyle/>
          <a:p>
            <a:r>
              <a:rPr lang="en-US"/>
              <a:t>Front End </a:t>
            </a:r>
          </a:p>
        </p:txBody>
      </p:sp>
      <p:pic>
        <p:nvPicPr>
          <p:cNvPr id="11" name="Content Placeholder 10" descr="Graphical user interface, text, application, email&#10;&#10;Description automatically generated">
            <a:extLst>
              <a:ext uri="{FF2B5EF4-FFF2-40B4-BE49-F238E27FC236}">
                <a16:creationId xmlns:a16="http://schemas.microsoft.com/office/drawing/2014/main" id="{8B353BED-E6E1-3547-B3BE-E93CC7D6EA24}"/>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51085" y="2728750"/>
            <a:ext cx="5944915" cy="3506678"/>
          </a:xfrm>
        </p:spPr>
      </p:pic>
      <p:sp>
        <p:nvSpPr>
          <p:cNvPr id="12" name="TextBox 11">
            <a:extLst>
              <a:ext uri="{FF2B5EF4-FFF2-40B4-BE49-F238E27FC236}">
                <a16:creationId xmlns:a16="http://schemas.microsoft.com/office/drawing/2014/main" id="{48C3F2B2-1654-924A-80D9-A3E73F661AD1}"/>
              </a:ext>
            </a:extLst>
          </p:cNvPr>
          <p:cNvSpPr txBox="1"/>
          <p:nvPr/>
        </p:nvSpPr>
        <p:spPr>
          <a:xfrm>
            <a:off x="1954926" y="1944413"/>
            <a:ext cx="1534510" cy="646331"/>
          </a:xfrm>
          <a:prstGeom prst="rect">
            <a:avLst/>
          </a:prstGeom>
          <a:noFill/>
        </p:spPr>
        <p:txBody>
          <a:bodyPr wrap="square" rtlCol="0">
            <a:spAutoFit/>
          </a:bodyPr>
          <a:lstStyle/>
          <a:p>
            <a:r>
              <a:rPr lang="en-US" sz="3600" b="1"/>
              <a:t>Default page</a:t>
            </a:r>
          </a:p>
        </p:txBody>
      </p:sp>
      <p:cxnSp>
        <p:nvCxnSpPr>
          <p:cNvPr id="14" name="Straight Arrow Connector 13">
            <a:extLst>
              <a:ext uri="{FF2B5EF4-FFF2-40B4-BE49-F238E27FC236}">
                <a16:creationId xmlns:a16="http://schemas.microsoft.com/office/drawing/2014/main" id="{2D8B1A36-6433-3A4A-ACA6-892883B65655}"/>
              </a:ext>
            </a:extLst>
          </p:cNvPr>
          <p:cNvCxnSpPr>
            <a:cxnSpLocks/>
          </p:cNvCxnSpPr>
          <p:nvPr/>
        </p:nvCxnSpPr>
        <p:spPr>
          <a:xfrm>
            <a:off x="6589986" y="3930870"/>
            <a:ext cx="1198179" cy="0"/>
          </a:xfrm>
          <a:prstGeom prst="straightConnector1">
            <a:avLst/>
          </a:prstGeom>
          <a:ln w="136525">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10;&#10;Description automatically generated with medium confidence">
            <a:extLst>
              <a:ext uri="{FF2B5EF4-FFF2-40B4-BE49-F238E27FC236}">
                <a16:creationId xmlns:a16="http://schemas.microsoft.com/office/drawing/2014/main" id="{03C2D43D-5005-C949-A4B4-A682338EC1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3359" y="2963921"/>
            <a:ext cx="3309606" cy="3036336"/>
          </a:xfrm>
          <a:prstGeom prst="rect">
            <a:avLst/>
          </a:prstGeom>
        </p:spPr>
      </p:pic>
      <p:pic>
        <p:nvPicPr>
          <p:cNvPr id="23" name="Audio 22">
            <a:hlinkClick r:id="" action="ppaction://media"/>
            <a:extLst>
              <a:ext uri="{FF2B5EF4-FFF2-40B4-BE49-F238E27FC236}">
                <a16:creationId xmlns:a16="http://schemas.microsoft.com/office/drawing/2014/main" id="{DFBCD1F2-39C0-0E48-A44D-8863CCD685C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252503154"/>
      </p:ext>
    </p:extLst>
  </p:cSld>
  <p:clrMapOvr>
    <a:masterClrMapping/>
  </p:clrMapOvr>
  <mc:AlternateContent xmlns:mc="http://schemas.openxmlformats.org/markup-compatibility/2006" xmlns:p14="http://schemas.microsoft.com/office/powerpoint/2010/main">
    <mc:Choice Requires="p14">
      <p:transition spd="med" p14:dur="700" advTm="11870">
        <p:fade/>
      </p:transition>
    </mc:Choice>
    <mc:Fallback xmlns="">
      <p:transition spd="med" advTm="118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7|4.9"/>
</p:tagLst>
</file>

<file path=ppt/tags/tag10.xml><?xml version="1.0" encoding="utf-8"?>
<p:tagLst xmlns:a="http://schemas.openxmlformats.org/drawingml/2006/main" xmlns:r="http://schemas.openxmlformats.org/officeDocument/2006/relationships" xmlns:p="http://schemas.openxmlformats.org/presentationml/2006/main">
  <p:tag name="TIMING" val="|3.5|3"/>
</p:tagLst>
</file>

<file path=ppt/tags/tag2.xml><?xml version="1.0" encoding="utf-8"?>
<p:tagLst xmlns:a="http://schemas.openxmlformats.org/drawingml/2006/main" xmlns:r="http://schemas.openxmlformats.org/officeDocument/2006/relationships" xmlns:p="http://schemas.openxmlformats.org/presentationml/2006/main">
  <p:tag name="TIMING" val="|34.8"/>
</p:tagLst>
</file>

<file path=ppt/tags/tag3.xml><?xml version="1.0" encoding="utf-8"?>
<p:tagLst xmlns:a="http://schemas.openxmlformats.org/drawingml/2006/main" xmlns:r="http://schemas.openxmlformats.org/officeDocument/2006/relationships" xmlns:p="http://schemas.openxmlformats.org/presentationml/2006/main">
  <p:tag name="TIMING" val="|5.6"/>
</p:tagLst>
</file>

<file path=ppt/tags/tag4.xml><?xml version="1.0" encoding="utf-8"?>
<p:tagLst xmlns:a="http://schemas.openxmlformats.org/drawingml/2006/main" xmlns:r="http://schemas.openxmlformats.org/officeDocument/2006/relationships" xmlns:p="http://schemas.openxmlformats.org/presentationml/2006/main">
  <p:tag name="TIMING" val="|5.6"/>
</p:tagLst>
</file>

<file path=ppt/tags/tag5.xml><?xml version="1.0" encoding="utf-8"?>
<p:tagLst xmlns:a="http://schemas.openxmlformats.org/drawingml/2006/main" xmlns:r="http://schemas.openxmlformats.org/officeDocument/2006/relationships" xmlns:p="http://schemas.openxmlformats.org/presentationml/2006/main">
  <p:tag name="TIMING" val="|8.2"/>
</p:tagLst>
</file>

<file path=ppt/tags/tag6.xml><?xml version="1.0" encoding="utf-8"?>
<p:tagLst xmlns:a="http://schemas.openxmlformats.org/drawingml/2006/main" xmlns:r="http://schemas.openxmlformats.org/officeDocument/2006/relationships" xmlns:p="http://schemas.openxmlformats.org/presentationml/2006/main">
  <p:tag name="TIMING" val="|2.4|5.8"/>
</p:tagLst>
</file>

<file path=ppt/tags/tag7.xml><?xml version="1.0" encoding="utf-8"?>
<p:tagLst xmlns:a="http://schemas.openxmlformats.org/drawingml/2006/main" xmlns:r="http://schemas.openxmlformats.org/officeDocument/2006/relationships" xmlns:p="http://schemas.openxmlformats.org/presentationml/2006/main">
  <p:tag name="TIMING" val="|12.6|8.3"/>
</p:tagLst>
</file>

<file path=ppt/tags/tag8.xml><?xml version="1.0" encoding="utf-8"?>
<p:tagLst xmlns:a="http://schemas.openxmlformats.org/drawingml/2006/main" xmlns:r="http://schemas.openxmlformats.org/officeDocument/2006/relationships" xmlns:p="http://schemas.openxmlformats.org/presentationml/2006/main">
  <p:tag name="TIMING" val="|17.1|4.3|7.3"/>
</p:tagLst>
</file>

<file path=ppt/tags/tag9.xml><?xml version="1.0" encoding="utf-8"?>
<p:tagLst xmlns:a="http://schemas.openxmlformats.org/drawingml/2006/main" xmlns:r="http://schemas.openxmlformats.org/officeDocument/2006/relationships" xmlns:p="http://schemas.openxmlformats.org/presentationml/2006/main">
  <p:tag name="TIMING" val="|3|4.2|7.1|9.5|11|2.1"/>
</p:tagLst>
</file>

<file path=ppt/theme/theme1.xml><?xml version="1.0" encoding="utf-8"?>
<a:theme xmlns:a="http://schemas.openxmlformats.org/drawingml/2006/main" name="SketchyVTI">
  <a:themeElements>
    <a:clrScheme name="AnalogousFromDarkSeedLeftStep">
      <a:dk1>
        <a:srgbClr val="000000"/>
      </a:dk1>
      <a:lt1>
        <a:srgbClr val="FFFFFF"/>
      </a:lt1>
      <a:dk2>
        <a:srgbClr val="31201C"/>
      </a:dk2>
      <a:lt2>
        <a:srgbClr val="F0F3F3"/>
      </a:lt2>
      <a:accent1>
        <a:srgbClr val="C3634D"/>
      </a:accent1>
      <a:accent2>
        <a:srgbClr val="B13B56"/>
      </a:accent2>
      <a:accent3>
        <a:srgbClr val="C34D99"/>
      </a:accent3>
      <a:accent4>
        <a:srgbClr val="AA3BB1"/>
      </a:accent4>
      <a:accent5>
        <a:srgbClr val="8A4DC3"/>
      </a:accent5>
      <a:accent6>
        <a:srgbClr val="4D41B4"/>
      </a:accent6>
      <a:hlink>
        <a:srgbClr val="973FB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DarkSeedLeftStep">
    <a:dk1>
      <a:srgbClr val="000000"/>
    </a:dk1>
    <a:lt1>
      <a:srgbClr val="FFFFFF"/>
    </a:lt1>
    <a:dk2>
      <a:srgbClr val="31201C"/>
    </a:dk2>
    <a:lt2>
      <a:srgbClr val="F0F3F3"/>
    </a:lt2>
    <a:accent1>
      <a:srgbClr val="C3634D"/>
    </a:accent1>
    <a:accent2>
      <a:srgbClr val="B13B56"/>
    </a:accent2>
    <a:accent3>
      <a:srgbClr val="C34D99"/>
    </a:accent3>
    <a:accent4>
      <a:srgbClr val="AA3BB1"/>
    </a:accent4>
    <a:accent5>
      <a:srgbClr val="8A4DC3"/>
    </a:accent5>
    <a:accent6>
      <a:srgbClr val="4D41B4"/>
    </a:accent6>
    <a:hlink>
      <a:srgbClr val="973FBF"/>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31201C"/>
    </a:dk2>
    <a:lt2>
      <a:srgbClr val="F0F3F3"/>
    </a:lt2>
    <a:accent1>
      <a:srgbClr val="C3634D"/>
    </a:accent1>
    <a:accent2>
      <a:srgbClr val="B13B56"/>
    </a:accent2>
    <a:accent3>
      <a:srgbClr val="C34D99"/>
    </a:accent3>
    <a:accent4>
      <a:srgbClr val="AA3BB1"/>
    </a:accent4>
    <a:accent5>
      <a:srgbClr val="8A4DC3"/>
    </a:accent5>
    <a:accent6>
      <a:srgbClr val="4D41B4"/>
    </a:accent6>
    <a:hlink>
      <a:srgbClr val="973FBF"/>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31201C"/>
    </a:dk2>
    <a:lt2>
      <a:srgbClr val="F0F3F3"/>
    </a:lt2>
    <a:accent1>
      <a:srgbClr val="C3634D"/>
    </a:accent1>
    <a:accent2>
      <a:srgbClr val="B13B56"/>
    </a:accent2>
    <a:accent3>
      <a:srgbClr val="C34D99"/>
    </a:accent3>
    <a:accent4>
      <a:srgbClr val="AA3BB1"/>
    </a:accent4>
    <a:accent5>
      <a:srgbClr val="8A4DC3"/>
    </a:accent5>
    <a:accent6>
      <a:srgbClr val="4D41B4"/>
    </a:accent6>
    <a:hlink>
      <a:srgbClr val="973FBF"/>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FDFBFD0CB43848AAD14AE4EEE0D2FB" ma:contentTypeVersion="4" ma:contentTypeDescription="Create a new document." ma:contentTypeScope="" ma:versionID="391637b15e6927fe9cc834e3a5c1e5a7">
  <xsd:schema xmlns:xsd="http://www.w3.org/2001/XMLSchema" xmlns:xs="http://www.w3.org/2001/XMLSchema" xmlns:p="http://schemas.microsoft.com/office/2006/metadata/properties" xmlns:ns2="a8932280-32dd-454d-bd6a-ab3028ea37ad" targetNamespace="http://schemas.microsoft.com/office/2006/metadata/properties" ma:root="true" ma:fieldsID="a3156a09a4756858e71f81d86b5bf7e4" ns2:_="">
    <xsd:import namespace="a8932280-32dd-454d-bd6a-ab3028ea37a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932280-32dd-454d-bd6a-ab3028ea37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74687D7-5421-4939-83AA-02226FF2DBC2}">
  <ds:schemaRefs>
    <ds:schemaRef ds:uri="a8932280-32dd-454d-bd6a-ab3028ea37a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7AAF02B9-76F3-4967-B40E-80F8C206E572}">
  <ds:schemaRefs>
    <ds:schemaRef ds:uri="http://schemas.microsoft.com/sharepoint/v3/contenttype/forms"/>
  </ds:schemaRefs>
</ds:datastoreItem>
</file>

<file path=customXml/itemProps3.xml><?xml version="1.0" encoding="utf-8"?>
<ds:datastoreItem xmlns:ds="http://schemas.openxmlformats.org/officeDocument/2006/customXml" ds:itemID="{4B6BFF43-B9CE-4FBB-A3DE-4CE42C09EA64}">
  <ds:schemaRefs>
    <ds:schemaRef ds:uri="http://purl.org/dc/terms/"/>
    <ds:schemaRef ds:uri="http://schemas.openxmlformats.org/package/2006/metadata/core-properties"/>
    <ds:schemaRef ds:uri="http://purl.org/dc/elements/1.1/"/>
    <ds:schemaRef ds:uri="http://purl.org/dc/dcmitype/"/>
    <ds:schemaRef ds:uri="http://schemas.microsoft.com/office/2006/documentManagement/types"/>
    <ds:schemaRef ds:uri="a8932280-32dd-454d-bd6a-ab3028ea37ad"/>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1907</Words>
  <Application>Microsoft Office PowerPoint</Application>
  <PresentationFormat>Widescreen</PresentationFormat>
  <Paragraphs>234</Paragraphs>
  <Slides>47</Slides>
  <Notes>25</Notes>
  <HiddenSlides>0</HiddenSlides>
  <MMClips>47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Modern Love</vt:lpstr>
      <vt:lpstr>Phosphate Inline</vt:lpstr>
      <vt:lpstr>The Hand</vt:lpstr>
      <vt:lpstr>Times New Roman</vt:lpstr>
      <vt:lpstr>SketchyVTI</vt:lpstr>
      <vt:lpstr>Secure Cloud  Storage on  Amazon Web Services </vt:lpstr>
      <vt:lpstr>Motivation </vt:lpstr>
      <vt:lpstr>PowerPoint Presentation</vt:lpstr>
      <vt:lpstr>Goal</vt:lpstr>
      <vt:lpstr>Related work </vt:lpstr>
      <vt:lpstr>Approach </vt:lpstr>
      <vt:lpstr>Front end design</vt:lpstr>
      <vt:lpstr>Web Application</vt:lpstr>
      <vt:lpstr>Front End </vt:lpstr>
      <vt:lpstr>Login page</vt:lpstr>
      <vt:lpstr>Home view</vt:lpstr>
      <vt:lpstr>Upload page</vt:lpstr>
      <vt:lpstr>Download Page</vt:lpstr>
      <vt:lpstr>Download Page - Deleting</vt:lpstr>
      <vt:lpstr>Connecting to AWS</vt:lpstr>
      <vt:lpstr>Cloud Computing: AWS </vt:lpstr>
      <vt:lpstr>AWS Database Structure</vt:lpstr>
      <vt:lpstr>Code for AWS</vt:lpstr>
      <vt:lpstr>Code for AWS</vt:lpstr>
      <vt:lpstr>AWS S3 Advantages</vt:lpstr>
      <vt:lpstr>AWS Disadvantages</vt:lpstr>
      <vt:lpstr>AWS Disadvantages</vt:lpstr>
      <vt:lpstr>AWS Disadvantages</vt:lpstr>
      <vt:lpstr>Encryption Decryption  scheme</vt:lpstr>
      <vt:lpstr>Crypto: Password Encryption</vt:lpstr>
      <vt:lpstr>Crypto: Authentication</vt:lpstr>
      <vt:lpstr>Crypto: ChaCha20 Encryption</vt:lpstr>
      <vt:lpstr>Crypto: ChaCha20 Encryption</vt:lpstr>
      <vt:lpstr>Crypto: ChaCha20 Key-nonce</vt:lpstr>
      <vt:lpstr>Small File Encryption</vt:lpstr>
      <vt:lpstr>Medium File Encryption</vt:lpstr>
      <vt:lpstr>Large File Encryption</vt:lpstr>
      <vt:lpstr>Large File Encryption</vt:lpstr>
      <vt:lpstr>Large File Encryption</vt:lpstr>
      <vt:lpstr>Crypto: Encryption Speed</vt:lpstr>
      <vt:lpstr>Backend development</vt:lpstr>
      <vt:lpstr>Overall Design</vt:lpstr>
      <vt:lpstr>Implementation</vt:lpstr>
      <vt:lpstr>Database</vt:lpstr>
      <vt:lpstr>Decrypt Password</vt:lpstr>
      <vt:lpstr>AWS Versions Pros and Cons</vt:lpstr>
      <vt:lpstr>Testing</vt:lpstr>
      <vt:lpstr>Login time</vt:lpstr>
      <vt:lpstr>Verifying and changing password time</vt:lpstr>
      <vt:lpstr>File encryption time</vt:lpstr>
      <vt:lpstr>Potential Improvement</vt:lpstr>
      <vt:lpstr>Potential Improvement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Chuong Dong</dc:creator>
  <cp:lastModifiedBy>Dong, Chuong</cp:lastModifiedBy>
  <cp:revision>1</cp:revision>
  <dcterms:created xsi:type="dcterms:W3CDTF">2021-04-07T20:33:20Z</dcterms:created>
  <dcterms:modified xsi:type="dcterms:W3CDTF">2021-04-30T21:44:23Z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0x01010067FDFBFD0CB43848AAD14AE4EEE0D2FB</vt:lpwstr>
  </property>
</Properties>
</file>